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59" r:id="rId4"/>
    <p:sldId id="276" r:id="rId5"/>
    <p:sldId id="273" r:id="rId6"/>
    <p:sldId id="274" r:id="rId7"/>
    <p:sldId id="260" r:id="rId8"/>
    <p:sldId id="277" r:id="rId9"/>
    <p:sldId id="280" r:id="rId10"/>
    <p:sldId id="278" r:id="rId11"/>
    <p:sldId id="279" r:id="rId12"/>
    <p:sldId id="261" r:id="rId13"/>
    <p:sldId id="269" r:id="rId14"/>
    <p:sldId id="263" r:id="rId15"/>
    <p:sldId id="281" r:id="rId16"/>
    <p:sldId id="271" r:id="rId17"/>
    <p:sldId id="267" r:id="rId18"/>
    <p:sldId id="272" r:id="rId19"/>
    <p:sldId id="268" r:id="rId20"/>
    <p:sldId id="264" r:id="rId21"/>
    <p:sldId id="282" r:id="rId22"/>
    <p:sldId id="265" r:id="rId23"/>
    <p:sldId id="266" r:id="rId24"/>
    <p:sldId id="270" r:id="rId25"/>
    <p:sldId id="257" r:id="rId26"/>
  </p:sldIdLst>
  <p:sldSz cx="9144000" cy="6858000" type="screen4x3"/>
  <p:notesSz cx="6858000" cy="9144000"/>
  <p:embeddedFontLst>
    <p:embeddedFont>
      <p:font typeface="Calibri" pitchFamily="34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15" autoAdjust="0"/>
    <p:restoredTop sz="86364" autoAdjust="0"/>
  </p:normalViewPr>
  <p:slideViewPr>
    <p:cSldViewPr>
      <p:cViewPr>
        <p:scale>
          <a:sx n="64" d="100"/>
          <a:sy n="64" d="100"/>
        </p:scale>
        <p:origin x="-61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5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2997DF-0274-4C00-95BF-9F28883F318F}" type="datetimeFigureOut">
              <a:rPr lang="en-US" smtClean="0"/>
              <a:t>5/24/2011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C6AA4A-DEFF-4139-9123-1B50521C1D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926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Introduction and definitions 10 minutes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C6AA4A-DEFF-4139-9123-1B50521C1D96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Whole Brain Learning 10 minutes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C6AA4A-DEFF-4139-9123-1B50521C1D96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Concept Mapping 10 minutes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C6AA4A-DEFF-4139-9123-1B50521C1D96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Software 10 minutes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C6AA4A-DEFF-4139-9123-1B50521C1D96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</a:t>
            </a:r>
            <a:r>
              <a:rPr lang="en-US" baseline="0" dirty="0" smtClean="0"/>
              <a:t> &amp; 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C6AA4A-DEFF-4139-9123-1B50521C1D96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AEC0-3548-45EA-B3E3-32936944717C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88F67-590E-4F02-87CB-C82DDCB3B5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AEC0-3548-45EA-B3E3-32936944717C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88F67-590E-4F02-87CB-C82DDCB3B5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AEC0-3548-45EA-B3E3-32936944717C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88F67-590E-4F02-87CB-C82DDCB3B5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g.png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60000"/>
            </a:schemeClr>
          </a:solidFill>
        </p:spPr>
        <p:txBody>
          <a:bodyPr>
            <a:noAutofit/>
          </a:bodyPr>
          <a:lstStyle>
            <a:lvl1pPr>
              <a:defRPr sz="5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kton Pro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14799"/>
          </a:xfrm>
          <a:solidFill>
            <a:schemeClr val="bg1">
              <a:alpha val="60000"/>
            </a:schemeClr>
          </a:solidFill>
        </p:spPr>
        <p:txBody>
          <a:bodyPr>
            <a:normAutofit/>
          </a:bodyPr>
          <a:lstStyle>
            <a:lvl1pPr>
              <a:defRPr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kton Pro" pitchFamily="34" charset="0"/>
              </a:defRPr>
            </a:lvl1pPr>
            <a:lvl2pPr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kton Pro" pitchFamily="34" charset="0"/>
              </a:defRPr>
            </a:lvl2pPr>
            <a:lvl3pPr>
              <a:defRPr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kton Pro" pitchFamily="34" charset="0"/>
              </a:defRPr>
            </a:lvl3pPr>
            <a:lvl4pPr>
              <a:defRPr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kton Pro" pitchFamily="34" charset="0"/>
              </a:defRPr>
            </a:lvl4pPr>
            <a:lvl5pPr>
              <a:defRPr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kton Pro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AEC0-3548-45EA-B3E3-32936944717C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88F67-590E-4F02-87CB-C82DDCB3B56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nisod-logo.g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772400" y="5715000"/>
            <a:ext cx="9525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AEC0-3548-45EA-B3E3-32936944717C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88F67-590E-4F02-87CB-C82DDCB3B5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AEC0-3548-45EA-B3E3-32936944717C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88F67-590E-4F02-87CB-C82DDCB3B5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AEC0-3548-45EA-B3E3-32936944717C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88F67-590E-4F02-87CB-C82DDCB3B5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AEC0-3548-45EA-B3E3-32936944717C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88F67-590E-4F02-87CB-C82DDCB3B5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AEC0-3548-45EA-B3E3-32936944717C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88F67-590E-4F02-87CB-C82DDCB3B5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AEC0-3548-45EA-B3E3-32936944717C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88F67-590E-4F02-87CB-C82DDCB3B5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AEC0-3548-45EA-B3E3-32936944717C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88F67-590E-4F02-87CB-C82DDCB3B5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2AEC0-3548-45EA-B3E3-32936944717C}" type="datetimeFigureOut">
              <a:rPr lang="en-US" smtClean="0"/>
              <a:pPr/>
              <a:t>5/24/2011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588F67-590E-4F02-87CB-C82DDCB3B5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2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image" Target="../media/image11.jpeg"/><Relationship Id="rId4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2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image" Target="../media/image11.jpeg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2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image" Target="../media/image11.jpeg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conceptmap.pdf" TargetMode="External"/><Relationship Id="rId2" Type="http://schemas.openxmlformats.org/officeDocument/2006/relationships/hyperlink" Target="http://en.wikipedia.org/wiki/List_of_concept_mapping_software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iphone.pdf" TargetMode="External"/><Relationship Id="rId4" Type="http://schemas.openxmlformats.org/officeDocument/2006/relationships/hyperlink" Target="http://www.mind-mapping.org/blog/category/concept-mapping-software/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associatedegree.org/2009/07/27/50-useful-mind-mapping-tools-for-college-students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Title: Teaching with a whole brain approach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Nisod-wb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128588"/>
            <a:ext cx="9067800" cy="660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796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8154" y="41067"/>
            <a:ext cx="10868025" cy="664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273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Presentation Software with links</a:t>
            </a:r>
          </a:p>
          <a:p>
            <a:pPr lvl="1"/>
            <a:r>
              <a:rPr lang="en-US" dirty="0" smtClean="0"/>
              <a:t>PowerPoint</a:t>
            </a:r>
          </a:p>
          <a:p>
            <a:pPr lvl="1"/>
            <a:r>
              <a:rPr lang="en-US" dirty="0" smtClean="0"/>
              <a:t>Open Office/</a:t>
            </a:r>
            <a:r>
              <a:rPr lang="en-US" dirty="0" err="1" smtClean="0"/>
              <a:t>Libre</a:t>
            </a:r>
            <a:r>
              <a:rPr lang="en-US" dirty="0" smtClean="0"/>
              <a:t> Office/Google Docs</a:t>
            </a:r>
          </a:p>
          <a:p>
            <a:r>
              <a:rPr lang="en-US" dirty="0" smtClean="0"/>
              <a:t>Zooming Presentations</a:t>
            </a:r>
          </a:p>
          <a:p>
            <a:pPr lvl="1"/>
            <a:r>
              <a:rPr lang="en-US" dirty="0" err="1" smtClean="0"/>
              <a:t>Prezi</a:t>
            </a:r>
            <a:endParaRPr lang="en-US" dirty="0" smtClean="0"/>
          </a:p>
          <a:p>
            <a:r>
              <a:rPr lang="en-US" dirty="0" smtClean="0"/>
              <a:t>Concept Mapping/Mind Mapping</a:t>
            </a:r>
          </a:p>
          <a:p>
            <a:pPr lvl="1"/>
            <a:r>
              <a:rPr lang="en-US" dirty="0" err="1" smtClean="0"/>
              <a:t>Mindomo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1026" name="AutoShape 2" descr="data:image/jpg;base64,/9j/4AAQSkZJRgABAQAAAQABAAD/2wCEAAkGBg8QEBAPEBQVFBAQEBAQFRAPFRIQEBIPFRQXFRcQFRQXHCYeFxkjGRUUHy8gIycpLCwsFR4xNTAqNSYrLCkBCQoKDgwOGg8PGi0kHyQqKTEwKSksKiwsLCwpNSkwKiwqLCoqKSosLiksKiwpLywsNS0sLCwtLCkqLCkpLDUpLP/AABEIAMwAzAMBIgACEQEDEQH/xAAcAAEAAgMBAQEAAAAAAAAAAAAABQYDBAcBAgj/xABHEAABAwICAgoOCQUAAwEAAAABAAIDBBEFBhIxIUFRUlNxkZKxwQcVIjI0Q2FygYOhsrPRExYkM0Jic4LSFCNjosJk4fBE/8QAGwEBAAIDAQEAAAAAAAAAAAAAAAQFAQIDBgf/xAA4EQACAQICBgcHAwQDAAAAAAAAAQIDBBExBRITIVGRNEFSYXGxwTIzQnKBodEUIvAVguHxIyRi/9oADAMBAAIRAxEAPwDuKIiAIiIAiIgCIiAIiIAiIgCIiAIiIAiIgCIiAIiIAiIgCIiAIiIAiIgCL4mnaxpe8hrRskuNgFVsTzuL6FO251ab72/a3WfTyLjVrwpL9zJFC2q13hBfXqLYtaXEoWGzpGNO457QeS6qDcLxGq2ZHOY078lgt5jesLdgyGwd/K4+Y1rR7bqOrirP2Ke7v3Et2lCn7yrv4RWP3J/tzTcNHz2/NO3NNw0fPb81C/Uuk4STnR/xT6l0nCP50f8AFba9x2VzMbK07cuRNduabho+e35p25puGj57fmoX6l0nCP50f8U+pdJwj+dH/FNe47K5jZWnblyJrtzTcNHz2/NO3NNw0fPb81C/Uuk4R/Oj/in1LpOEfzo/4pr3HZXMbK07cuRNduabho+e35p25puGj57fmoX6l0nCP50f8U+pdJwj+dH/ABTXuOyuY2Vp25cia7c03DR89vzTtzTcNHz2/NQv1LpOEfzo/wCKfUuk4R/Oj/imvcdlcxsrTty5E125puGj57fmnbmm4aPnt+ahfqXScI/nR/xXn1LpOEk50f8AFY17jsrmNladuXImxjNNw0fPb81uLn2YcFjpXxBhcdPZOmWnURqsAugBb0K05ylGawaw+5zurenThCdNtqWOfceoiKUQQiIgCIiALWxDEI4GGSQ2aOUnaaBtlZppmsaXuNmtBJJ2gFRZpJcSqdFt2xN1X1MZviN8VGuK+zSUd8nkibaW22blN4RWbD5KnEpbDuYmm9vwMG6d85WCKko8PYHu78/id3UjjuNG0OJe19fDh8LY4wC8g6LNsnbkef8A6/RRqurkleXyOLnHbO0NwDaHkUVRVF60v3T48CyWtcrVj+2msks2TuI52mfcQgRt3TZzz1D2qBqK6WTZke53nOJHJqWKyWXOVSUs2TKdGnT9lHxopor7svLLQ7YnzYJYL6svLLJk8sEsF6iA8sEsF6iA8sEsF6iA8sFsYfGDNCCB97H7wWBbOGffw/qx+8FlZms/ZZY88/e0/E73grgFT88/e0/E73grgFLoe+qfTyKG56NR/u8z1ERTStCIiAIiICpZ1xM9zSs1us59tZ3rOXZ5FI0MDMPpS5/f20nbrpDqYD5NXKVC4XH9PiUj3bIje93MOi3qX1nOvL5WwjvYxc+V5+QtylVcJYuVd8cEXs6e6narLDWl/P51EDWVb5nukebucfQBtAeQLDZfVl7ori3iWKwSwR8aKaKk6TAJ5WCRgBaSQLuAOwbavQvp2WqoeLvxOZ81tqSzwObr008HJcyK0V5ZSTsBqR4p3o0T0FYnYTUDxUnMcegLGrLgbKrB9a5mjZeWW06ilGtjxxtcOpYXRkaweQrGDN1JPJmKy8sshC+CQhseIiWWQEREMhbOGffw/qx+8FrLZwz7+H9WP3gsrM0n7LLHnn72n4ne8FcAqfnn72n4ne8FcApdD31T6eRRXPRqP93meoiKaVoREQBERAU7KfhtV634qi8c8Jn/AFD1KUyn4bVet+Ko7Gh9pm/UKp4+4Xiz0j6U/lXoR9kIWQNT6O+wNZIHLsLmSGy84JDoU8I29AE8Z2etbqMj0QGjU0BvoAsvVbpYLA81KWs2zyy8stebEY2OLXE3HkuF8jFId9yh3yWm0hlijZU554M2l5da4xKHfj2heiui37ecFnXjxGpLgZHRNOsA8YBWN1HEdbGc1vyX2Klh1ObyhfYeDtjlCbmN6NR2E051xM5oWF2X6U+JZ6BboUlZNA7iaq4GyqSXW+ZEuyzSHxfI546CsTsp0u9cOJ7usqa0SvLLXUjwN1Xqdp8yBdk6m3ZBxOb1tSHKETHte177tcHAHROyDfcCnrJZY2ceBt+oqZaxGY1g39S6NxfomO+wG6V7m+6NxS4qCsSLaKUW5LN5nKUnOKi8ll9TN/U+RG1bb6O2sKrM+IO7YPjGprI+Ui/WusW2zhKKSLmCi+IjsBfa3OYREQFOyn4bVet+KtHGR9om/UK3sp+G1PrfirUxgfaJvPKpo+4Xiz0cukv5V6GiGrawuHSnhb/kB9De66lhDVKZahvUX3jHH0mw61rTWM0jatLVpyfcWxLL1fEjrAncBPIFbvceeK3WP0nvO64rXcvsregwR72NeHDuhexuqaMZVG8EXTlGmlrMiysZUs/L821oniPzC134JUD8F+ItPWttlNdTMqtTfxIjXBYyFuyYbMNcbuQnoWkVq01md4yTyZ8l53Tylef1Mg1PdzivHL4Kymb4IyjEpxqkfzive3dSPGv9Jv0rVK+HLdSfEbOD6kb4zHVDxnK1h6QvoZqqh+Jp42N6lFlfBW6nLiNhTfwrkWLDcyzySxxu0LPcATokG3KrQqLl0Xqoh5XHkaSr0pNJtreVl5CMJpRWG4Km0/dYnUncexvIxquSpuB91XVTv88g5Do9SkwzK6pkX2MbAX0vG6l6uhyCIiAp2U/Dan1vxVr4sPtE3nlbGU/Dan1vxVixUf35fPKpV7heLPRT6S/lXoaYCncqxbMr/Nb0k9ShQFZstxWhvvnuPJZvUt7VY1DjeSwp4cSUWtiT7RP8otymy2lB5rqiyJgabFz/AGAEqdcTUKUpPgVlvBzqRiuJHFTdHjELWMaSRotA1fJVGhmmlkZGHWLza5AIGxe/sUzJlus/C+I8Yc3qKqrarPfKnFv+eJa3NGnujUkl/PAnm4xAfxj0hw6QsrcQhOqRnOCqUuB4gNTY3cTvmQtObD8RHiebou6HFS/1dVZwfJkdWVGWVRc0XesqWiKQgg2Y47BG4qMVG1tRVxW+kjLL3ALmFtz5L61u5VppquY6TrQx2L7AbJOpgPl6Ao87jbzUUniTaVqranKbkmiTw3A5J9nvWb47fmjbVgpst07NbdM7rzf2alKNaAABsAbAA1WXqtKdCEVxZT1bupN7ngu41DhNPq+ijt5rfktDEMtUpa51vorAkuabNAA1kHYtyKaXOOyXmvXQwnc+mcOURdZ9A3VrXlCnBykjpZQrV6qhCT73wRW63MkbXOEYLwCQHO7gEbRtslRNTmGd2oho/KNnlK0XLE5ULqyZ7mFvTj1cy2djYufiAc4klsMxuTfWA3/pdbXLOxPHermdvacj0ukZ8iuqK1s1/wAf1PL6Yf8A2cOCR4qdk/uppn76aV3K8nrVwc6wJO1s+gbKqGQG9zc7eyp0CjmXwL1EXQ5hERAU7KfhtT634q0sVxFgqZmm4IkIudS3cp+G1Prfiqu5gH2uo/Vd1Lz9Wbhbxa7TPUQgp3Uk+yvQlGSNIuCDxbKuWFxaMMQ/IDy7PWuXxRkkNGtxDRxk2XWWMsABqAA9A2FI0dPX1ngQtJw2eqseIVUzlL3cTNxrncpsPdKtio+Z5dKpf+UNbyC59pK6aTlhQw4tfn0I+jY61bHgn+DUwasZDOyV99Ful3oublpHWrYzN1IdbiONjuoFUuKilkBLGOcAbEtBIB3FilpJBrY8cbXfJVNvdVaEcIrd3ouK9rRuJYye/uaOgMzLRnxzB5129IWxHi1O7vZYzxPb81yyTY17HHsLA4KWtKz64o4PQ9N5Sf2LZ2RKlrv6drSD947YIO9G0pvJNEI6OM7ct5D6TYf6gLmbl1fLDwaOmttQsHpAsfaF2s6m2uJVGur8GmkKX6e1hSTxWP5ZJoiK5PPEPmvFJaelkkhYXSd6NEaQZfxjvIOmy4dM8klxJJJJJOySTskkr9EqqZj7HtNVXfH/AGZjs6TB3Dj+ZnWLelV95bTq/ui8uovNFX9K2xhNYY/F+TjblicpnHstVNG60zLNJsJG91G7idtcRsVDOVK4uLwaPY05xqR1ovFF/wCxFF3dW7cZC3lLz1BdKVA7EUX9qqduyRt5Gk/9K/q7tVhSR4zSssbqf08kauJv0YJnb2GU8jCVAZBj/tt4lL5kfo0dSf8AC8cot1rSyRHaJvEpkSomWpERbmgREQFOyn4bU+t+Kq/j/hdR+q7qVgyn4bU+t+Kq/j/hdR+q7qXnLjo0fmfqero9Ll8q9D7y/Bp1UDf8gdzbu6gumKhZJh0qou3kTj6SQFfVP0ZHCi3xZVaVnjWS4ILnOIy6csrt17j7V0Gql0I3v3rHO5ASubFRtLS9mPidtFR3yl4FvycWiB1yLukcbXF7WaPmrAuWFfP07xqc4cRIXOhpLZwUNXLv/wAHatozazc9bPu/ydTdE06wDxgFa0uEUzu+ijPGxh6lzkYzUt1TSD97rcl19tzVWt1TO/cGO6QpP9SpS9qL+xx/pVZezNfdEbi4b9PMGABoleABsAN0jYBXLse4qHROpie6jJe0bsbjs24nE85UWVxJJOskk8Z2Uo66SCRssZs9huNw7oO6CFXW9fZVdfq9C6ubXb0Nn19XijtKKHy/maGraNE6MoHdRE90PKN8PKphenhOM1rRe48bUpypycZrBhERbHMxzwMe0se0Oa4WLXAOaRuEHWuN9kbBaSlnYymuHOaXvivdjAe9tti+zscS6LmzOkNCwtBD6gjuYgdX5n70e0+0cVr62SaR80rtKSRxc5x2z1Dat5FV31WGGot78j02g7aspbVtqPDj/ridO7E8VqOV2+qHexrQrqqp2MYrYew76WZ3tA6la1JoLCnHwK2/ljcz8WQucn2oZ/zBreV4C+soMtE3iWtnp32MjfSwj/cHqUjlhlom8SkxyK6eZNIiLY0CIiAp2U/Dan1vxVXcwH7XUfqu6lYsp+G1Prfiqt5hP2uo/Vd1Lzlfo0fmfqeso9Ll8q9Cy9j+HYnk8rGA8QJPS1W9V/I0GjSB3CSSP9uiPY0KwK4s4atCK7vM8/ez1rib7/LcRmYpdGmk/MA3lI6rqhldJq6NkrdCQXbcG1yNkcSipcpUx1abeJ1+lQr6zq15qUcMMCXY3lKhBxljjiUdyxOVylySw97I4ec0HostKbI8v4ZGHzg5vRdVrsLiPw+Rax0hbv4vMqrlhcrDPk6rGprXea8ddlHT5eq264X8YGkPYuToVY5xfIlwuKUspLmiJesD1uT0kje+Y9vnNcOkLTcVphhmS4tPIxCRzSHNJDgbhzSQQd0EalPUPZDrYgA4tlA4Ud1zm2v6VX3rC5dqdWdP2XgYqUKdZYVIpl0d2VprfcMv5zrKHxTsjV8wLWubE08CLO55uR6LKuuWFy7u6rSWDkaU9H20HioLz8zHK8kkkkk7JJ2STukrC5ZXLEVxLFHasgRaOHU3la93LI7/ANKwqKylFo0FIP8Ax4zzhpdall6OmsIJdyPntzLWrTf/AKfmVfPrv7MDd9Us9jHnqCnMAbaIcQVfz067qNm7LI7mtA/6VmwdtoxxLvHIiSzN5ERZNQiIgKdlPw2p9b8VaOM5Rq5KiaVjW6L3lwJe0bHEszMMxCKaWSFhGm5+z3Bu0vJGv0LY+lxjcPJGqNRjKns6kZbm3uR6WTkqu1pThvSW9m3RY5DRQRQzh7TGwNJDdMX2z3BJ1+RbEOecOf8A/oYDuP0mH/YBVqvwrE5e+Zf0RqIlyZXnxfsYp8LhJJKMuRV1LOUpOTnDf3nTYMZppO8midfevYTyXW2CuNS5Dr+DPIxYW5QxWPZj+kYfyO0OgrorhP4XyOTtWvijzO1ouNsizFH3s0/73Nk9+62I8yZjj1hrx+eJl+VpC3VVPqfI0dBrrXM64i5fF2RMYb97RxuH5S9h6SFvwdlSTxtDK39ORj/Y4N6VspJnNwa4c0dAK1p8Phf38bHeexrukKswdlCid37KiPz4tL4bnKRgz1hz/Htb5JA6M/7BZaTzMJuORmnyjQv1wM/bpM90hR0/Y6oXahI3zX3HIQpyDGqZ/eTROvvZGE8l1uBcnb03nFciRG7rxym+ZRajsVxHvJ3jz2tcPZZRlT2Kaj8E0bvPa+Po0l0xFydnRfUSoaVuo/Fj4pfg49U9jXEW6msf5kjeh1lFVOTcQZfSppNjbaNMexd2Xi5Owp9TZLhpyus0nz/Jp4TBoU8DDsFkMTbbhawC3sW0vUU1LBYFJKWs2ynZyN6qjbuNldylg/5Vuw1toxxKn5mOliMDd7AOUvcrnRjuBxLosjk8zOiIsmAiIgCIiAIiIDyyFg3F6iAxmBp2ljdQsO0thEBovwiI7QWtLlyI7QUuiArk2T4jtBaE+Q4ztK5IgOeT9jtm0Fp/UaWPZje9h3WOcw+wrp68LQgOZigxSLvKmb9zvpPfuvtuM4zH+Nr/AD42k8osujmFp2ljdRMO0gKCzPGIs7+CJ3m6bD0kLYj7JLh95SvHljka/wBjmt6Vb34RGdpa0mXYjtBYwM4kLF2SaM9+2ZnnR6XuErdhzzhz/Htb5JA9nSF7Nk+I7QWjPkSI7SYDE0KupZPiWnG4PYIogHMN232SRf0q+U47kcSr2EZXbCbgKyNFgsmD1ERAEREAREQBERAEREAREQBERAEREAREQBERAEREAREQBERAEREB/9k="/>
          <p:cNvSpPr>
            <a:spLocks noChangeAspect="1" noChangeArrowheads="1"/>
          </p:cNvSpPr>
          <p:nvPr/>
        </p:nvSpPr>
        <p:spPr bwMode="auto">
          <a:xfrm>
            <a:off x="77788" y="-928688"/>
            <a:ext cx="1943100" cy="19431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data:image/jpg;base64,/9j/4AAQSkZJRgABAQAAAQABAAD/2wCEAAkGBg8QEBAPEBQVFBAQEBAQFRAPFRIQEBIPFRQXFRcQFRQXHCYeFxkjGRUUHy8gIycpLCwsFR4xNTAqNSYrLCkBCQoKDgwOGg8PGi0kHyQqKTEwKSksKiwsLCwpNSkwKiwqLCoqKSosLiksKiwpLywsNS0sLCwtLCkqLCkpLDUpLP/AABEIAMwAzAMBIgACEQEDEQH/xAAcAAEAAgMBAQEAAAAAAAAAAAAABQYDBAcBAgj/xABHEAABAwICAgoOCQUAAwEAAAABAAIDBBEFBhIxIUFRUlNxkZKxwQcVIjI0Q2FygYOhsrPRExYkM0Jic4LSFCNjosJk4fBE/8QAGwEBAAIDAQEAAAAAAAAAAAAAAAQFAQIDBgf/xAA4EQACAQICBgcHAwQDAAAAAAAAAQIDBBExBRITIVGRNEFSYXGxwTIzQnKBodEUIvAVguHxIyRi/9oADAMBAAIRAxEAPwDuKIiAIiIAiIgCIiAIiIAiIgCIiAIiIAiIgCIiAIiIAiIgCIiAIiIAiIgCL4mnaxpe8hrRskuNgFVsTzuL6FO251ab72/a3WfTyLjVrwpL9zJFC2q13hBfXqLYtaXEoWGzpGNO457QeS6qDcLxGq2ZHOY078lgt5jesLdgyGwd/K4+Y1rR7bqOrirP2Ke7v3Et2lCn7yrv4RWP3J/tzTcNHz2/NO3NNw0fPb81C/Uuk4STnR/xT6l0nCP50f8AFba9x2VzMbK07cuRNduabho+e35p25puGj57fmoX6l0nCP50f8U+pdJwj+dH/FNe47K5jZWnblyJrtzTcNHz2/NO3NNw0fPb81C/Uuk4R/Oj/in1LpOEfzo/4pr3HZXMbK07cuRNduabho+e35p25puGj57fmoX6l0nCP50f8U+pdJwj+dH/ABTXuOyuY2Vp25cia7c03DR89vzTtzTcNHz2/NQv1LpOEfzo/wCKfUuk4R/Oj/imvcdlcxsrTty5E125puGj57fmnbmm4aPnt+ahfqXScI/nR/xXn1LpOEk50f8AFY17jsrmNladuXImxjNNw0fPb81uLn2YcFjpXxBhcdPZOmWnURqsAugBb0K05ylGawaw+5zurenThCdNtqWOfceoiKUQQiIgCIiALWxDEI4GGSQ2aOUnaaBtlZppmsaXuNmtBJJ2gFRZpJcSqdFt2xN1X1MZviN8VGuK+zSUd8nkibaW22blN4RWbD5KnEpbDuYmm9vwMG6d85WCKko8PYHu78/id3UjjuNG0OJe19fDh8LY4wC8g6LNsnbkef8A6/RRqurkleXyOLnHbO0NwDaHkUVRVF60v3T48CyWtcrVj+2msks2TuI52mfcQgRt3TZzz1D2qBqK6WTZke53nOJHJqWKyWXOVSUs2TKdGnT9lHxopor7svLLQ7YnzYJYL6svLLJk8sEsF6iA8sEsF6iA8sEsF6iA8sFsYfGDNCCB97H7wWBbOGffw/qx+8FlZms/ZZY88/e0/E73grgFT88/e0/E73grgFLoe+qfTyKG56NR/u8z1ERTStCIiAIiICpZ1xM9zSs1us59tZ3rOXZ5FI0MDMPpS5/f20nbrpDqYD5NXKVC4XH9PiUj3bIje93MOi3qX1nOvL5WwjvYxc+V5+QtylVcJYuVd8cEXs6e6narLDWl/P51EDWVb5nukebucfQBtAeQLDZfVl7ori3iWKwSwR8aKaKk6TAJ5WCRgBaSQLuAOwbavQvp2WqoeLvxOZ81tqSzwObr008HJcyK0V5ZSTsBqR4p3o0T0FYnYTUDxUnMcegLGrLgbKrB9a5mjZeWW06ilGtjxxtcOpYXRkaweQrGDN1JPJmKy8sshC+CQhseIiWWQEREMhbOGffw/qx+8FrLZwz7+H9WP3gsrM0n7LLHnn72n4ne8FcAqfnn72n4ne8FcApdD31T6eRRXPRqP93meoiKaVoREQBERAU7KfhtV634qi8c8Jn/AFD1KUyn4bVet+Ko7Gh9pm/UKp4+4Xiz0j6U/lXoR9kIWQNT6O+wNZIHLsLmSGy84JDoU8I29AE8Z2etbqMj0QGjU0BvoAsvVbpYLA81KWs2zyy8stebEY2OLXE3HkuF8jFId9yh3yWm0hlijZU554M2l5da4xKHfj2heiui37ecFnXjxGpLgZHRNOsA8YBWN1HEdbGc1vyX2Klh1ObyhfYeDtjlCbmN6NR2E051xM5oWF2X6U+JZ6BboUlZNA7iaq4GyqSXW+ZEuyzSHxfI546CsTsp0u9cOJ7usqa0SvLLXUjwN1Xqdp8yBdk6m3ZBxOb1tSHKETHte177tcHAHROyDfcCnrJZY2ceBt+oqZaxGY1g39S6NxfomO+wG6V7m+6NxS4qCsSLaKUW5LN5nKUnOKi8ll9TN/U+RG1bb6O2sKrM+IO7YPjGprI+Ui/WusW2zhKKSLmCi+IjsBfa3OYREQFOyn4bVet+KtHGR9om/UK3sp+G1PrfirUxgfaJvPKpo+4Xiz0cukv5V6GiGrawuHSnhb/kB9De66lhDVKZahvUX3jHH0mw61rTWM0jatLVpyfcWxLL1fEjrAncBPIFbvceeK3WP0nvO64rXcvsregwR72NeHDuhexuqaMZVG8EXTlGmlrMiysZUs/L821oniPzC134JUD8F+ItPWttlNdTMqtTfxIjXBYyFuyYbMNcbuQnoWkVq01md4yTyZ8l53Tylef1Mg1PdzivHL4Kymb4IyjEpxqkfzive3dSPGv9Jv0rVK+HLdSfEbOD6kb4zHVDxnK1h6QvoZqqh+Jp42N6lFlfBW6nLiNhTfwrkWLDcyzySxxu0LPcATokG3KrQqLl0Xqoh5XHkaSr0pNJtreVl5CMJpRWG4Km0/dYnUncexvIxquSpuB91XVTv88g5Do9SkwzK6pkX2MbAX0vG6l6uhyCIiAp2U/Dan1vxVr4sPtE3nlbGU/Dan1vxVixUf35fPKpV7heLPRT6S/lXoaYCncqxbMr/Nb0k9ShQFZstxWhvvnuPJZvUt7VY1DjeSwp4cSUWtiT7RP8otymy2lB5rqiyJgabFz/AGAEqdcTUKUpPgVlvBzqRiuJHFTdHjELWMaSRotA1fJVGhmmlkZGHWLza5AIGxe/sUzJlus/C+I8Yc3qKqrarPfKnFv+eJa3NGnujUkl/PAnm4xAfxj0hw6QsrcQhOqRnOCqUuB4gNTY3cTvmQtObD8RHiebou6HFS/1dVZwfJkdWVGWVRc0XesqWiKQgg2Y47BG4qMVG1tRVxW+kjLL3ALmFtz5L61u5VppquY6TrQx2L7AbJOpgPl6Ao87jbzUUniTaVqranKbkmiTw3A5J9nvWb47fmjbVgpst07NbdM7rzf2alKNaAABsAbAA1WXqtKdCEVxZT1bupN7ngu41DhNPq+ijt5rfktDEMtUpa51vorAkuabNAA1kHYtyKaXOOyXmvXQwnc+mcOURdZ9A3VrXlCnBykjpZQrV6qhCT73wRW63MkbXOEYLwCQHO7gEbRtslRNTmGd2oho/KNnlK0XLE5ULqyZ7mFvTj1cy2djYufiAc4klsMxuTfWA3/pdbXLOxPHermdvacj0ukZ8iuqK1s1/wAf1PL6Yf8A2cOCR4qdk/uppn76aV3K8nrVwc6wJO1s+gbKqGQG9zc7eyp0CjmXwL1EXQ5hERAU7KfhtT634q0sVxFgqZmm4IkIudS3cp+G1Prfiqu5gH2uo/Vd1Lz9Wbhbxa7TPUQgp3Uk+yvQlGSNIuCDxbKuWFxaMMQ/IDy7PWuXxRkkNGtxDRxk2XWWMsABqAA9A2FI0dPX1ngQtJw2eqseIVUzlL3cTNxrncpsPdKtio+Z5dKpf+UNbyC59pK6aTlhQw4tfn0I+jY61bHgn+DUwasZDOyV99Ful3oublpHWrYzN1IdbiONjuoFUuKilkBLGOcAbEtBIB3FilpJBrY8cbXfJVNvdVaEcIrd3ouK9rRuJYye/uaOgMzLRnxzB5129IWxHi1O7vZYzxPb81yyTY17HHsLA4KWtKz64o4PQ9N5Sf2LZ2RKlrv6drSD947YIO9G0pvJNEI6OM7ct5D6TYf6gLmbl1fLDwaOmttQsHpAsfaF2s6m2uJVGur8GmkKX6e1hSTxWP5ZJoiK5PPEPmvFJaelkkhYXSd6NEaQZfxjvIOmy4dM8klxJJJJJOySTskkr9EqqZj7HtNVXfH/AGZjs6TB3Dj+ZnWLelV95bTq/ui8uovNFX9K2xhNYY/F+TjblicpnHstVNG60zLNJsJG91G7idtcRsVDOVK4uLwaPY05xqR1ovFF/wCxFF3dW7cZC3lLz1BdKVA7EUX9qqduyRt5Gk/9K/q7tVhSR4zSssbqf08kauJv0YJnb2GU8jCVAZBj/tt4lL5kfo0dSf8AC8cot1rSyRHaJvEpkSomWpERbmgREQFOyn4bU+t+Kq/j/hdR+q7qVgyn4bU+t+Kq/j/hdR+q7qXnLjo0fmfqero9Ll8q9D7y/Bp1UDf8gdzbu6gumKhZJh0qou3kTj6SQFfVP0ZHCi3xZVaVnjWS4ILnOIy6csrt17j7V0Gql0I3v3rHO5ASubFRtLS9mPidtFR3yl4FvycWiB1yLukcbXF7WaPmrAuWFfP07xqc4cRIXOhpLZwUNXLv/wAHatozazc9bPu/ydTdE06wDxgFa0uEUzu+ijPGxh6lzkYzUt1TSD97rcl19tzVWt1TO/cGO6QpP9SpS9qL+xx/pVZezNfdEbi4b9PMGABoleABsAN0jYBXLse4qHROpie6jJe0bsbjs24nE85UWVxJJOskk8Z2Uo66SCRssZs9huNw7oO6CFXW9fZVdfq9C6ubXb0Nn19XijtKKHy/maGraNE6MoHdRE90PKN8PKphenhOM1rRe48bUpypycZrBhERbHMxzwMe0se0Oa4WLXAOaRuEHWuN9kbBaSlnYymuHOaXvivdjAe9tti+zscS6LmzOkNCwtBD6gjuYgdX5n70e0+0cVr62SaR80rtKSRxc5x2z1Dat5FV31WGGot78j02g7aspbVtqPDj/ridO7E8VqOV2+qHexrQrqqp2MYrYew76WZ3tA6la1JoLCnHwK2/ljcz8WQucn2oZ/zBreV4C+soMtE3iWtnp32MjfSwj/cHqUjlhlom8SkxyK6eZNIiLY0CIiAp2U/Dan1vxVXcwH7XUfqu6lYsp+G1Prfiqt5hP2uo/Vd1Lzlfo0fmfqeso9Ll8q9Cy9j+HYnk8rGA8QJPS1W9V/I0GjSB3CSSP9uiPY0KwK4s4atCK7vM8/ez1rib7/LcRmYpdGmk/MA3lI6rqhldJq6NkrdCQXbcG1yNkcSipcpUx1abeJ1+lQr6zq15qUcMMCXY3lKhBxljjiUdyxOVylySw97I4ec0HostKbI8v4ZGHzg5vRdVrsLiPw+Rax0hbv4vMqrlhcrDPk6rGprXea8ddlHT5eq264X8YGkPYuToVY5xfIlwuKUspLmiJesD1uT0kje+Y9vnNcOkLTcVphhmS4tPIxCRzSHNJDgbhzSQQd0EalPUPZDrYgA4tlA4Ud1zm2v6VX3rC5dqdWdP2XgYqUKdZYVIpl0d2VprfcMv5zrKHxTsjV8wLWubE08CLO55uR6LKuuWFy7u6rSWDkaU9H20HioLz8zHK8kkkkk7JJ2STukrC5ZXLEVxLFHasgRaOHU3la93LI7/ANKwqKylFo0FIP8Ax4zzhpdall6OmsIJdyPntzLWrTf/AKfmVfPrv7MDd9Us9jHnqCnMAbaIcQVfz067qNm7LI7mtA/6VmwdtoxxLvHIiSzN5ERZNQiIgKdlPw2p9b8VaOM5Rq5KiaVjW6L3lwJe0bHEszMMxCKaWSFhGm5+z3Bu0vJGv0LY+lxjcPJGqNRjKns6kZbm3uR6WTkqu1pThvSW9m3RY5DRQRQzh7TGwNJDdMX2z3BJ1+RbEOecOf8A/oYDuP0mH/YBVqvwrE5e+Zf0RqIlyZXnxfsYp8LhJJKMuRV1LOUpOTnDf3nTYMZppO8midfevYTyXW2CuNS5Dr+DPIxYW5QxWPZj+kYfyO0OgrorhP4XyOTtWvijzO1ouNsizFH3s0/73Nk9+62I8yZjj1hrx+eJl+VpC3VVPqfI0dBrrXM64i5fF2RMYb97RxuH5S9h6SFvwdlSTxtDK39ORj/Y4N6VspJnNwa4c0dAK1p8Phf38bHeexrukKswdlCid37KiPz4tL4bnKRgz1hz/Htb5JA6M/7BZaTzMJuORmnyjQv1wM/bpM90hR0/Y6oXahI3zX3HIQpyDGqZ/eTROvvZGE8l1uBcnb03nFciRG7rxym+ZRajsVxHvJ3jz2tcPZZRlT2Kaj8E0bvPa+Po0l0xFydnRfUSoaVuo/Fj4pfg49U9jXEW6msf5kjeh1lFVOTcQZfSppNjbaNMexd2Xi5Owp9TZLhpyus0nz/Jp4TBoU8DDsFkMTbbhawC3sW0vUU1LBYFJKWs2ynZyN6qjbuNldylg/5Vuw1toxxKn5mOliMDd7AOUvcrnRjuBxLosjk8zOiIsmAiIgCIiAIiIDyyFg3F6iAxmBp2ljdQsO0thEBovwiI7QWtLlyI7QUuiArk2T4jtBaE+Q4ztK5IgOeT9jtm0Fp/UaWPZje9h3WOcw+wrp68LQgOZigxSLvKmb9zvpPfuvtuM4zH+Nr/AD42k8osujmFp2ljdRMO0gKCzPGIs7+CJ3m6bD0kLYj7JLh95SvHljka/wBjmt6Vb34RGdpa0mXYjtBYwM4kLF2SaM9+2ZnnR6XuErdhzzhz/Htb5JA9nSF7Nk+I7QWjPkSI7SYDE0KupZPiWnG4PYIogHMN232SRf0q+U47kcSr2EZXbCbgKyNFgsmD1ERAEREAREQBERAEREAREQBERAEREAREQBERAEREAREQBERAEREB/9k="/>
          <p:cNvSpPr>
            <a:spLocks noChangeAspect="1" noChangeArrowheads="1"/>
          </p:cNvSpPr>
          <p:nvPr/>
        </p:nvSpPr>
        <p:spPr bwMode="auto">
          <a:xfrm>
            <a:off x="77788" y="-928688"/>
            <a:ext cx="1943100" cy="19431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 descr="pptx.bmp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5400" y="1828800"/>
            <a:ext cx="1942857" cy="1942857"/>
          </a:xfrm>
          <a:prstGeom prst="rect">
            <a:avLst/>
          </a:prstGeom>
        </p:spPr>
      </p:pic>
      <p:pic>
        <p:nvPicPr>
          <p:cNvPr id="7" name="Picture 6" descr="openofficelogo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38800" y="1828800"/>
            <a:ext cx="2381250" cy="2047875"/>
          </a:xfrm>
          <a:prstGeom prst="rect">
            <a:avLst/>
          </a:prstGeom>
        </p:spPr>
      </p:pic>
      <p:pic>
        <p:nvPicPr>
          <p:cNvPr id="8" name="Picture 7" descr="google.bmp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33800" y="4419600"/>
            <a:ext cx="1752381" cy="16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</a:t>
            </a:r>
            <a:r>
              <a:rPr lang="en-US" baseline="0" dirty="0" smtClean="0"/>
              <a:t> 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PowerPoint</a:t>
            </a:r>
          </a:p>
          <a:p>
            <a:pPr lvl="1"/>
            <a:r>
              <a:rPr lang="en-US" dirty="0" smtClean="0"/>
              <a:t>Links</a:t>
            </a:r>
          </a:p>
          <a:p>
            <a:pPr lvl="1"/>
            <a:r>
              <a:rPr lang="en-US" dirty="0" smtClean="0"/>
              <a:t>Save for</a:t>
            </a:r>
            <a:br>
              <a:rPr lang="en-US" dirty="0" smtClean="0"/>
            </a:br>
            <a:r>
              <a:rPr lang="en-US" dirty="0" smtClean="0"/>
              <a:t>web</a:t>
            </a:r>
            <a:br>
              <a:rPr lang="en-US" dirty="0" smtClean="0"/>
            </a:br>
            <a:r>
              <a:rPr lang="en-US" dirty="0" err="1" smtClean="0"/>
              <a:t>pdf</a:t>
            </a:r>
            <a:endParaRPr lang="en-US" dirty="0" smtClean="0"/>
          </a:p>
          <a:p>
            <a:pPr lvl="1"/>
            <a:r>
              <a:rPr lang="en-US" sz="3200" dirty="0" smtClean="0"/>
              <a:t>*flash/movie</a:t>
            </a:r>
          </a:p>
        </p:txBody>
      </p:sp>
      <p:pic>
        <p:nvPicPr>
          <p:cNvPr id="4" name="Picture 3" descr="pptx-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66541" y="1143000"/>
            <a:ext cx="5353013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PowerPoint options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6" t="3056" r="17245" b="14128"/>
          <a:stretch/>
        </p:blipFill>
        <p:spPr bwMode="auto">
          <a:xfrm>
            <a:off x="0" y="1600199"/>
            <a:ext cx="7904813" cy="4437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15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1026" name="AutoShape 2" descr="data:image/jpg;base64,/9j/4AAQSkZJRgABAQAAAQABAAD/2wCEAAkGBg8QEBAPEBQVFBAQEBAQFRAPFRIQEBIPFRQXFRcQFRQXHCYeFxkjGRUUHy8gIycpLCwsFR4xNTAqNSYrLCkBCQoKDgwOGg8PGi0kHyQqKTEwKSksKiwsLCwpNSkwKiwqLCoqKSosLiksKiwpLywsNS0sLCwtLCkqLCkpLDUpLP/AABEIAMwAzAMBIgACEQEDEQH/xAAcAAEAAgMBAQEAAAAAAAAAAAAABQYDBAcBAgj/xABHEAABAwICAgoOCQUAAwEAAAABAAIDBBEFBhIxIUFRUlNxkZKxwQcVIjI0Q2FygYOhsrPRExYkM0Jic4LSFCNjosJk4fBE/8QAGwEBAAIDAQEAAAAAAAAAAAAAAAQFAQIDBgf/xAA4EQACAQICBgcHAwQDAAAAAAAAAQIDBBExBRITIVGRNEFSYXGxwTIzQnKBodEUIvAVguHxIyRi/9oADAMBAAIRAxEAPwDuKIiAIiIAiIgCIiAIiIAiIgCIiAIiIAiIgCIiAIiIAiIgCIiAIiIAiIgCL4mnaxpe8hrRskuNgFVsTzuL6FO251ab72/a3WfTyLjVrwpL9zJFC2q13hBfXqLYtaXEoWGzpGNO457QeS6qDcLxGq2ZHOY078lgt5jesLdgyGwd/K4+Y1rR7bqOrirP2Ke7v3Et2lCn7yrv4RWP3J/tzTcNHz2/NO3NNw0fPb81C/Uuk4STnR/xT6l0nCP50f8AFba9x2VzMbK07cuRNduabho+e35p25puGj57fmoX6l0nCP50f8U+pdJwj+dH/FNe47K5jZWnblyJrtzTcNHz2/NO3NNw0fPb81C/Uuk4R/Oj/in1LpOEfzo/4pr3HZXMbK07cuRNduabho+e35p25puGj57fmoX6l0nCP50f8U+pdJwj+dH/ABTXuOyuY2Vp25cia7c03DR89vzTtzTcNHz2/NQv1LpOEfzo/wCKfUuk4R/Oj/imvcdlcxsrTty5E125puGj57fmnbmm4aPnt+ahfqXScI/nR/xXn1LpOEk50f8AFY17jsrmNladuXImxjNNw0fPb81uLn2YcFjpXxBhcdPZOmWnURqsAugBb0K05ylGawaw+5zurenThCdNtqWOfceoiKUQQiIgCIiALWxDEI4GGSQ2aOUnaaBtlZppmsaXuNmtBJJ2gFRZpJcSqdFt2xN1X1MZviN8VGuK+zSUd8nkibaW22blN4RWbD5KnEpbDuYmm9vwMG6d85WCKko8PYHu78/id3UjjuNG0OJe19fDh8LY4wC8g6LNsnbkef8A6/RRqurkleXyOLnHbO0NwDaHkUVRVF60v3T48CyWtcrVj+2msks2TuI52mfcQgRt3TZzz1D2qBqK6WTZke53nOJHJqWKyWXOVSUs2TKdGnT9lHxopor7svLLQ7YnzYJYL6svLLJk8sEsF6iA8sEsF6iA8sEsF6iA8sFsYfGDNCCB97H7wWBbOGffw/qx+8FlZms/ZZY88/e0/E73grgFT88/e0/E73grgFLoe+qfTyKG56NR/u8z1ERTStCIiAIiICpZ1xM9zSs1us59tZ3rOXZ5FI0MDMPpS5/f20nbrpDqYD5NXKVC4XH9PiUj3bIje93MOi3qX1nOvL5WwjvYxc+V5+QtylVcJYuVd8cEXs6e6narLDWl/P51EDWVb5nukebucfQBtAeQLDZfVl7ori3iWKwSwR8aKaKk6TAJ5WCRgBaSQLuAOwbavQvp2WqoeLvxOZ81tqSzwObr008HJcyK0V5ZSTsBqR4p3o0T0FYnYTUDxUnMcegLGrLgbKrB9a5mjZeWW06ilGtjxxtcOpYXRkaweQrGDN1JPJmKy8sshC+CQhseIiWWQEREMhbOGffw/qx+8FrLZwz7+H9WP3gsrM0n7LLHnn72n4ne8FcAqfnn72n4ne8FcApdD31T6eRRXPRqP93meoiKaVoREQBERAU7KfhtV634qi8c8Jn/AFD1KUyn4bVet+Ko7Gh9pm/UKp4+4Xiz0j6U/lXoR9kIWQNT6O+wNZIHLsLmSGy84JDoU8I29AE8Z2etbqMj0QGjU0BvoAsvVbpYLA81KWs2zyy8stebEY2OLXE3HkuF8jFId9yh3yWm0hlijZU554M2l5da4xKHfj2heiui37ecFnXjxGpLgZHRNOsA8YBWN1HEdbGc1vyX2Klh1ObyhfYeDtjlCbmN6NR2E051xM5oWF2X6U+JZ6BboUlZNA7iaq4GyqSXW+ZEuyzSHxfI546CsTsp0u9cOJ7usqa0SvLLXUjwN1Xqdp8yBdk6m3ZBxOb1tSHKETHte177tcHAHROyDfcCnrJZY2ceBt+oqZaxGY1g39S6NxfomO+wG6V7m+6NxS4qCsSLaKUW5LN5nKUnOKi8ll9TN/U+RG1bb6O2sKrM+IO7YPjGprI+Ui/WusW2zhKKSLmCi+IjsBfa3OYREQFOyn4bVet+KtHGR9om/UK3sp+G1PrfirUxgfaJvPKpo+4Xiz0cukv5V6GiGrawuHSnhb/kB9De66lhDVKZahvUX3jHH0mw61rTWM0jatLVpyfcWxLL1fEjrAncBPIFbvceeK3WP0nvO64rXcvsregwR72NeHDuhexuqaMZVG8EXTlGmlrMiysZUs/L821oniPzC134JUD8F+ItPWttlNdTMqtTfxIjXBYyFuyYbMNcbuQnoWkVq01md4yTyZ8l53Tylef1Mg1PdzivHL4Kymb4IyjEpxqkfzive3dSPGv9Jv0rVK+HLdSfEbOD6kb4zHVDxnK1h6QvoZqqh+Jp42N6lFlfBW6nLiNhTfwrkWLDcyzySxxu0LPcATokG3KrQqLl0Xqoh5XHkaSr0pNJtreVl5CMJpRWG4Km0/dYnUncexvIxquSpuB91XVTv88g5Do9SkwzK6pkX2MbAX0vG6l6uhyCIiAp2U/Dan1vxVr4sPtE3nlbGU/Dan1vxVixUf35fPKpV7heLPRT6S/lXoaYCncqxbMr/Nb0k9ShQFZstxWhvvnuPJZvUt7VY1DjeSwp4cSUWtiT7RP8otymy2lB5rqiyJgabFz/AGAEqdcTUKUpPgVlvBzqRiuJHFTdHjELWMaSRotA1fJVGhmmlkZGHWLza5AIGxe/sUzJlus/C+I8Yc3qKqrarPfKnFv+eJa3NGnujUkl/PAnm4xAfxj0hw6QsrcQhOqRnOCqUuB4gNTY3cTvmQtObD8RHiebou6HFS/1dVZwfJkdWVGWVRc0XesqWiKQgg2Y47BG4qMVG1tRVxW+kjLL3ALmFtz5L61u5VppquY6TrQx2L7AbJOpgPl6Ao87jbzUUniTaVqranKbkmiTw3A5J9nvWb47fmjbVgpst07NbdM7rzf2alKNaAABsAbAA1WXqtKdCEVxZT1bupN7ngu41DhNPq+ijt5rfktDEMtUpa51vorAkuabNAA1kHYtyKaXOOyXmvXQwnc+mcOURdZ9A3VrXlCnBykjpZQrV6qhCT73wRW63MkbXOEYLwCQHO7gEbRtslRNTmGd2oho/KNnlK0XLE5ULqyZ7mFvTj1cy2djYufiAc4klsMxuTfWA3/pdbXLOxPHermdvacj0ukZ8iuqK1s1/wAf1PL6Yf8A2cOCR4qdk/uppn76aV3K8nrVwc6wJO1s+gbKqGQG9zc7eyp0CjmXwL1EXQ5hERAU7KfhtT634q0sVxFgqZmm4IkIudS3cp+G1Prfiqu5gH2uo/Vd1Lz9Wbhbxa7TPUQgp3Uk+yvQlGSNIuCDxbKuWFxaMMQ/IDy7PWuXxRkkNGtxDRxk2XWWMsABqAA9A2FI0dPX1ngQtJw2eqseIVUzlL3cTNxrncpsPdKtio+Z5dKpf+UNbyC59pK6aTlhQw4tfn0I+jY61bHgn+DUwasZDOyV99Ful3oublpHWrYzN1IdbiONjuoFUuKilkBLGOcAbEtBIB3FilpJBrY8cbXfJVNvdVaEcIrd3ouK9rRuJYye/uaOgMzLRnxzB5129IWxHi1O7vZYzxPb81yyTY17HHsLA4KWtKz64o4PQ9N5Sf2LZ2RKlrv6drSD947YIO9G0pvJNEI6OM7ct5D6TYf6gLmbl1fLDwaOmttQsHpAsfaF2s6m2uJVGur8GmkKX6e1hSTxWP5ZJoiK5PPEPmvFJaelkkhYXSd6NEaQZfxjvIOmy4dM8klxJJJJJOySTskkr9EqqZj7HtNVXfH/AGZjs6TB3Dj+ZnWLelV95bTq/ui8uovNFX9K2xhNYY/F+TjblicpnHstVNG60zLNJsJG91G7idtcRsVDOVK4uLwaPY05xqR1ovFF/wCxFF3dW7cZC3lLz1BdKVA7EUX9qqduyRt5Gk/9K/q7tVhSR4zSssbqf08kauJv0YJnb2GU8jCVAZBj/tt4lL5kfo0dSf8AC8cot1rSyRHaJvEpkSomWpERbmgREQFOyn4bU+t+Kq/j/hdR+q7qVgyn4bU+t+Kq/j/hdR+q7qXnLjo0fmfqero9Ll8q9D7y/Bp1UDf8gdzbu6gumKhZJh0qou3kTj6SQFfVP0ZHCi3xZVaVnjWS4ILnOIy6csrt17j7V0Gql0I3v3rHO5ASubFRtLS9mPidtFR3yl4FvycWiB1yLukcbXF7WaPmrAuWFfP07xqc4cRIXOhpLZwUNXLv/wAHatozazc9bPu/ydTdE06wDxgFa0uEUzu+ijPGxh6lzkYzUt1TSD97rcl19tzVWt1TO/cGO6QpP9SpS9qL+xx/pVZezNfdEbi4b9PMGABoleABsAN0jYBXLse4qHROpie6jJe0bsbjs24nE85UWVxJJOskk8Z2Uo66SCRssZs9huNw7oO6CFXW9fZVdfq9C6ubXb0Nn19XijtKKHy/maGraNE6MoHdRE90PKN8PKphenhOM1rRe48bUpypycZrBhERbHMxzwMe0se0Oa4WLXAOaRuEHWuN9kbBaSlnYymuHOaXvivdjAe9tti+zscS6LmzOkNCwtBD6gjuYgdX5n70e0+0cVr62SaR80rtKSRxc5x2z1Dat5FV31WGGot78j02g7aspbVtqPDj/ridO7E8VqOV2+qHexrQrqqp2MYrYew76WZ3tA6la1JoLCnHwK2/ljcz8WQucn2oZ/zBreV4C+soMtE3iWtnp32MjfSwj/cHqUjlhlom8SkxyK6eZNIiLY0CIiAp2U/Dan1vxVXcwH7XUfqu6lYsp+G1Prfiqt5hP2uo/Vd1Lzlfo0fmfqeso9Ll8q9Cy9j+HYnk8rGA8QJPS1W9V/I0GjSB3CSSP9uiPY0KwK4s4atCK7vM8/ez1rib7/LcRmYpdGmk/MA3lI6rqhldJq6NkrdCQXbcG1yNkcSipcpUx1abeJ1+lQr6zq15qUcMMCXY3lKhBxljjiUdyxOVylySw97I4ec0HostKbI8v4ZGHzg5vRdVrsLiPw+Rax0hbv4vMqrlhcrDPk6rGprXea8ddlHT5eq264X8YGkPYuToVY5xfIlwuKUspLmiJesD1uT0kje+Y9vnNcOkLTcVphhmS4tPIxCRzSHNJDgbhzSQQd0EalPUPZDrYgA4tlA4Ud1zm2v6VX3rC5dqdWdP2XgYqUKdZYVIpl0d2VprfcMv5zrKHxTsjV8wLWubE08CLO55uR6LKuuWFy7u6rSWDkaU9H20HioLz8zHK8kkkkk7JJ2STukrC5ZXLEVxLFHasgRaOHU3la93LI7/ANKwqKylFo0FIP8Ax4zzhpdall6OmsIJdyPntzLWrTf/AKfmVfPrv7MDd9Us9jHnqCnMAbaIcQVfz067qNm7LI7mtA/6VmwdtoxxLvHIiSzN5ERZNQiIgKdlPw2p9b8VaOM5Rq5KiaVjW6L3lwJe0bHEszMMxCKaWSFhGm5+z3Bu0vJGv0LY+lxjcPJGqNRjKns6kZbm3uR6WTkqu1pThvSW9m3RY5DRQRQzh7TGwNJDdMX2z3BJ1+RbEOecOf8A/oYDuP0mH/YBVqvwrE5e+Zf0RqIlyZXnxfsYp8LhJJKMuRV1LOUpOTnDf3nTYMZppO8midfevYTyXW2CuNS5Dr+DPIxYW5QxWPZj+kYfyO0OgrorhP4XyOTtWvijzO1ouNsizFH3s0/73Nk9+62I8yZjj1hrx+eJl+VpC3VVPqfI0dBrrXM64i5fF2RMYb97RxuH5S9h6SFvwdlSTxtDK39ORj/Y4N6VspJnNwa4c0dAK1p8Phf38bHeexrukKswdlCid37KiPz4tL4bnKRgz1hz/Htb5JA6M/7BZaTzMJuORmnyjQv1wM/bpM90hR0/Y6oXahI3zX3HIQpyDGqZ/eTROvvZGE8l1uBcnb03nFciRG7rxym+ZRajsVxHvJ3jz2tcPZZRlT2Kaj8E0bvPa+Po0l0xFydnRfUSoaVuo/Fj4pfg49U9jXEW6msf5kjeh1lFVOTcQZfSppNjbaNMexd2Xi5Owp9TZLhpyus0nz/Jp4TBoU8DDsFkMTbbhawC3sW0vUU1LBYFJKWs2ynZyN6qjbuNldylg/5Vuw1toxxKn5mOliMDd7AOUvcrnRjuBxLosjk8zOiIsmAiIgCIiAIiIDyyFg3F6iAxmBp2ljdQsO0thEBovwiI7QWtLlyI7QUuiArk2T4jtBaE+Q4ztK5IgOeT9jtm0Fp/UaWPZje9h3WOcw+wrp68LQgOZigxSLvKmb9zvpPfuvtuM4zH+Nr/AD42k8osujmFp2ljdRMO0gKCzPGIs7+CJ3m6bD0kLYj7JLh95SvHljka/wBjmt6Vb34RGdpa0mXYjtBYwM4kLF2SaM9+2ZnnR6XuErdhzzhz/Htb5JA9nSF7Nk+I7QWjPkSI7SYDE0KupZPiWnG4PYIogHMN232SRf0q+U47kcSr2EZXbCbgKyNFgsmD1ERAEREAREQBERAEREAREQBERAEREAREQBERAEREAREQBERAEREB/9k="/>
          <p:cNvSpPr>
            <a:spLocks noChangeAspect="1" noChangeArrowheads="1"/>
          </p:cNvSpPr>
          <p:nvPr/>
        </p:nvSpPr>
        <p:spPr bwMode="auto">
          <a:xfrm>
            <a:off x="77788" y="-928688"/>
            <a:ext cx="1943100" cy="19431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data:image/jpg;base64,/9j/4AAQSkZJRgABAQAAAQABAAD/2wCEAAkGBg8QEBAPEBQVFBAQEBAQFRAPFRIQEBIPFRQXFRcQFRQXHCYeFxkjGRUUHy8gIycpLCwsFR4xNTAqNSYrLCkBCQoKDgwOGg8PGi0kHyQqKTEwKSksKiwsLCwpNSkwKiwqLCoqKSosLiksKiwpLywsNS0sLCwtLCkqLCkpLDUpLP/AABEIAMwAzAMBIgACEQEDEQH/xAAcAAEAAgMBAQEAAAAAAAAAAAAABQYDBAcBAgj/xABHEAABAwICAgoOCQUAAwEAAAABAAIDBBEFBhIxIUFRUlNxkZKxwQcVIjI0Q2FygYOhsrPRExYkM0Jic4LSFCNjosJk4fBE/8QAGwEBAAIDAQEAAAAAAAAAAAAAAAQFAQIDBgf/xAA4EQACAQICBgcHAwQDAAAAAAAAAQIDBBExBRITIVGRNEFSYXGxwTIzQnKBodEUIvAVguHxIyRi/9oADAMBAAIRAxEAPwDuKIiAIiIAiIgCIiAIiIAiIgCIiAIiIAiIgCIiAIiIAiIgCIiAIiIAiIgCL4mnaxpe8hrRskuNgFVsTzuL6FO251ab72/a3WfTyLjVrwpL9zJFC2q13hBfXqLYtaXEoWGzpGNO457QeS6qDcLxGq2ZHOY078lgt5jesLdgyGwd/K4+Y1rR7bqOrirP2Ke7v3Et2lCn7yrv4RWP3J/tzTcNHz2/NO3NNw0fPb81C/Uuk4STnR/xT6l0nCP50f8AFba9x2VzMbK07cuRNduabho+e35p25puGj57fmoX6l0nCP50f8U+pdJwj+dH/FNe47K5jZWnblyJrtzTcNHz2/NO3NNw0fPb81C/Uuk4R/Oj/in1LpOEfzo/4pr3HZXMbK07cuRNduabho+e35p25puGj57fmoX6l0nCP50f8U+pdJwj+dH/ABTXuOyuY2Vp25cia7c03DR89vzTtzTcNHz2/NQv1LpOEfzo/wCKfUuk4R/Oj/imvcdlcxsrTty5E125puGj57fmnbmm4aPnt+ahfqXScI/nR/xXn1LpOEk50f8AFY17jsrmNladuXImxjNNw0fPb81uLn2YcFjpXxBhcdPZOmWnURqsAugBb0K05ylGawaw+5zurenThCdNtqWOfceoiKUQQiIgCIiALWxDEI4GGSQ2aOUnaaBtlZppmsaXuNmtBJJ2gFRZpJcSqdFt2xN1X1MZviN8VGuK+zSUd8nkibaW22blN4RWbD5KnEpbDuYmm9vwMG6d85WCKko8PYHu78/id3UjjuNG0OJe19fDh8LY4wC8g6LNsnbkef8A6/RRqurkleXyOLnHbO0NwDaHkUVRVF60v3T48CyWtcrVj+2msks2TuI52mfcQgRt3TZzz1D2qBqK6WTZke53nOJHJqWKyWXOVSUs2TKdGnT9lHxopor7svLLQ7YnzYJYL6svLLJk8sEsF6iA8sEsF6iA8sEsF6iA8sFsYfGDNCCB97H7wWBbOGffw/qx+8FlZms/ZZY88/e0/E73grgFT88/e0/E73grgFLoe+qfTyKG56NR/u8z1ERTStCIiAIiICpZ1xM9zSs1us59tZ3rOXZ5FI0MDMPpS5/f20nbrpDqYD5NXKVC4XH9PiUj3bIje93MOi3qX1nOvL5WwjvYxc+V5+QtylVcJYuVd8cEXs6e6narLDWl/P51EDWVb5nukebucfQBtAeQLDZfVl7ori3iWKwSwR8aKaKk6TAJ5WCRgBaSQLuAOwbavQvp2WqoeLvxOZ81tqSzwObr008HJcyK0V5ZSTsBqR4p3o0T0FYnYTUDxUnMcegLGrLgbKrB9a5mjZeWW06ilGtjxxtcOpYXRkaweQrGDN1JPJmKy8sshC+CQhseIiWWQEREMhbOGffw/qx+8FrLZwz7+H9WP3gsrM0n7LLHnn72n4ne8FcAqfnn72n4ne8FcApdD31T6eRRXPRqP93meoiKaVoREQBERAU7KfhtV634qi8c8Jn/AFD1KUyn4bVet+Ko7Gh9pm/UKp4+4Xiz0j6U/lXoR9kIWQNT6O+wNZIHLsLmSGy84JDoU8I29AE8Z2etbqMj0QGjU0BvoAsvVbpYLA81KWs2zyy8stebEY2OLXE3HkuF8jFId9yh3yWm0hlijZU554M2l5da4xKHfj2heiui37ecFnXjxGpLgZHRNOsA8YBWN1HEdbGc1vyX2Klh1ObyhfYeDtjlCbmN6NR2E051xM5oWF2X6U+JZ6BboUlZNA7iaq4GyqSXW+ZEuyzSHxfI546CsTsp0u9cOJ7usqa0SvLLXUjwN1Xqdp8yBdk6m3ZBxOb1tSHKETHte177tcHAHROyDfcCnrJZY2ceBt+oqZaxGY1g39S6NxfomO+wG6V7m+6NxS4qCsSLaKUW5LN5nKUnOKi8ll9TN/U+RG1bb6O2sKrM+IO7YPjGprI+Ui/WusW2zhKKSLmCi+IjsBfa3OYREQFOyn4bVet+KtHGR9om/UK3sp+G1PrfirUxgfaJvPKpo+4Xiz0cukv5V6GiGrawuHSnhb/kB9De66lhDVKZahvUX3jHH0mw61rTWM0jatLVpyfcWxLL1fEjrAncBPIFbvceeK3WP0nvO64rXcvsregwR72NeHDuhexuqaMZVG8EXTlGmlrMiysZUs/L821oniPzC134JUD8F+ItPWttlNdTMqtTfxIjXBYyFuyYbMNcbuQnoWkVq01md4yTyZ8l53Tylef1Mg1PdzivHL4Kymb4IyjEpxqkfzive3dSPGv9Jv0rVK+HLdSfEbOD6kb4zHVDxnK1h6QvoZqqh+Jp42N6lFlfBW6nLiNhTfwrkWLDcyzySxxu0LPcATokG3KrQqLl0Xqoh5XHkaSr0pNJtreVl5CMJpRWG4Km0/dYnUncexvIxquSpuB91XVTv88g5Do9SkwzK6pkX2MbAX0vG6l6uhyCIiAp2U/Dan1vxVr4sPtE3nlbGU/Dan1vxVixUf35fPKpV7heLPRT6S/lXoaYCncqxbMr/Nb0k9ShQFZstxWhvvnuPJZvUt7VY1DjeSwp4cSUWtiT7RP8otymy2lB5rqiyJgabFz/AGAEqdcTUKUpPgVlvBzqRiuJHFTdHjELWMaSRotA1fJVGhmmlkZGHWLza5AIGxe/sUzJlus/C+I8Yc3qKqrarPfKnFv+eJa3NGnujUkl/PAnm4xAfxj0hw6QsrcQhOqRnOCqUuB4gNTY3cTvmQtObD8RHiebou6HFS/1dVZwfJkdWVGWVRc0XesqWiKQgg2Y47BG4qMVG1tRVxW+kjLL3ALmFtz5L61u5VppquY6TrQx2L7AbJOpgPl6Ao87jbzUUniTaVqranKbkmiTw3A5J9nvWb47fmjbVgpst07NbdM7rzf2alKNaAABsAbAA1WXqtKdCEVxZT1bupN7ngu41DhNPq+ijt5rfktDEMtUpa51vorAkuabNAA1kHYtyKaXOOyXmvXQwnc+mcOURdZ9A3VrXlCnBykjpZQrV6qhCT73wRW63MkbXOEYLwCQHO7gEbRtslRNTmGd2oho/KNnlK0XLE5ULqyZ7mFvTj1cy2djYufiAc4klsMxuTfWA3/pdbXLOxPHermdvacj0ukZ8iuqK1s1/wAf1PL6Yf8A2cOCR4qdk/uppn76aV3K8nrVwc6wJO1s+gbKqGQG9zc7eyp0CjmXwL1EXQ5hERAU7KfhtT634q0sVxFgqZmm4IkIudS3cp+G1Prfiqu5gH2uo/Vd1Lz9Wbhbxa7TPUQgp3Uk+yvQlGSNIuCDxbKuWFxaMMQ/IDy7PWuXxRkkNGtxDRxk2XWWMsABqAA9A2FI0dPX1ngQtJw2eqseIVUzlL3cTNxrncpsPdKtio+Z5dKpf+UNbyC59pK6aTlhQw4tfn0I+jY61bHgn+DUwasZDOyV99Ful3oublpHWrYzN1IdbiONjuoFUuKilkBLGOcAbEtBIB3FilpJBrY8cbXfJVNvdVaEcIrd3ouK9rRuJYye/uaOgMzLRnxzB5129IWxHi1O7vZYzxPb81yyTY17HHsLA4KWtKz64o4PQ9N5Sf2LZ2RKlrv6drSD947YIO9G0pvJNEI6OM7ct5D6TYf6gLmbl1fLDwaOmttQsHpAsfaF2s6m2uJVGur8GmkKX6e1hSTxWP5ZJoiK5PPEPmvFJaelkkhYXSd6NEaQZfxjvIOmy4dM8klxJJJJJOySTskkr9EqqZj7HtNVXfH/AGZjs6TB3Dj+ZnWLelV95bTq/ui8uovNFX9K2xhNYY/F+TjblicpnHstVNG60zLNJsJG91G7idtcRsVDOVK4uLwaPY05xqR1ovFF/wCxFF3dW7cZC3lLz1BdKVA7EUX9qqduyRt5Gk/9K/q7tVhSR4zSssbqf08kauJv0YJnb2GU8jCVAZBj/tt4lL5kfo0dSf8AC8cot1rSyRHaJvEpkSomWpERbmgREQFOyn4bU+t+Kq/j/hdR+q7qVgyn4bU+t+Kq/j/hdR+q7qXnLjo0fmfqero9Ll8q9D7y/Bp1UDf8gdzbu6gumKhZJh0qou3kTj6SQFfVP0ZHCi3xZVaVnjWS4ILnOIy6csrt17j7V0Gql0I3v3rHO5ASubFRtLS9mPidtFR3yl4FvycWiB1yLukcbXF7WaPmrAuWFfP07xqc4cRIXOhpLZwUNXLv/wAHatozazc9bPu/ydTdE06wDxgFa0uEUzu+ijPGxh6lzkYzUt1TSD97rcl19tzVWt1TO/cGO6QpP9SpS9qL+xx/pVZezNfdEbi4b9PMGABoleABsAN0jYBXLse4qHROpie6jJe0bsbjs24nE85UWVxJJOskk8Z2Uo66SCRssZs9huNw7oO6CFXW9fZVdfq9C6ubXb0Nn19XijtKKHy/maGraNE6MoHdRE90PKN8PKphenhOM1rRe48bUpypycZrBhERbHMxzwMe0se0Oa4WLXAOaRuEHWuN9kbBaSlnYymuHOaXvivdjAe9tti+zscS6LmzOkNCwtBD6gjuYgdX5n70e0+0cVr62SaR80rtKSRxc5x2z1Dat5FV31WGGot78j02g7aspbVtqPDj/ridO7E8VqOV2+qHexrQrqqp2MYrYew76WZ3tA6la1JoLCnHwK2/ljcz8WQucn2oZ/zBreV4C+soMtE3iWtnp32MjfSwj/cHqUjlhlom8SkxyK6eZNIiLY0CIiAp2U/Dan1vxVXcwH7XUfqu6lYsp+G1Prfiqt5hP2uo/Vd1Lzlfo0fmfqeso9Ll8q9Cy9j+HYnk8rGA8QJPS1W9V/I0GjSB3CSSP9uiPY0KwK4s4atCK7vM8/ez1rib7/LcRmYpdGmk/MA3lI6rqhldJq6NkrdCQXbcG1yNkcSipcpUx1abeJ1+lQr6zq15qUcMMCXY3lKhBxljjiUdyxOVylySw97I4ec0HostKbI8v4ZGHzg5vRdVrsLiPw+Rax0hbv4vMqrlhcrDPk6rGprXea8ddlHT5eq264X8YGkPYuToVY5xfIlwuKUspLmiJesD1uT0kje+Y9vnNcOkLTcVphhmS4tPIxCRzSHNJDgbhzSQQd0EalPUPZDrYgA4tlA4Ud1zm2v6VX3rC5dqdWdP2XgYqUKdZYVIpl0d2VprfcMv5zrKHxTsjV8wLWubE08CLO55uR6LKuuWFy7u6rSWDkaU9H20HioLz8zHK8kkkkk7JJ2STukrC5ZXLEVxLFHasgRaOHU3la93LI7/ANKwqKylFo0FIP8Ax4zzhpdall6OmsIJdyPntzLWrTf/AKfmVfPrv7MDd9Us9jHnqCnMAbaIcQVfz067qNm7LI7mtA/6VmwdtoxxLvHIiSzN5ERZNQiIgKdlPw2p9b8VaOM5Rq5KiaVjW6L3lwJe0bHEszMMxCKaWSFhGm5+z3Bu0vJGv0LY+lxjcPJGqNRjKns6kZbm3uR6WTkqu1pThvSW9m3RY5DRQRQzh7TGwNJDdMX2z3BJ1+RbEOecOf8A/oYDuP0mH/YBVqvwrE5e+Zf0RqIlyZXnxfsYp8LhJJKMuRV1LOUpOTnDf3nTYMZppO8midfevYTyXW2CuNS5Dr+DPIxYW5QxWPZj+kYfyO0OgrorhP4XyOTtWvijzO1ouNsizFH3s0/73Nk9+62I8yZjj1hrx+eJl+VpC3VVPqfI0dBrrXM64i5fF2RMYb97RxuH5S9h6SFvwdlSTxtDK39ORj/Y4N6VspJnNwa4c0dAK1p8Phf38bHeexrukKswdlCid37KiPz4tL4bnKRgz1hz/Htb5JA6M/7BZaTzMJuORmnyjQv1wM/bpM90hR0/Y6oXahI3zX3HIQpyDGqZ/eTROvvZGE8l1uBcnb03nFciRG7rxym+ZRajsVxHvJ3jz2tcPZZRlT2Kaj8E0bvPa+Po0l0xFydnRfUSoaVuo/Fj4pfg49U9jXEW6msf5kjeh1lFVOTcQZfSppNjbaNMexd2Xi5Owp9TZLhpyus0nz/Jp4TBoU8DDsFkMTbbhawC3sW0vUU1LBYFJKWs2ynZyN6qjbuNldylg/5Vuw1toxxKn5mOliMDd7AOUvcrnRjuBxLosjk8zOiIsmAiIgCIiAIiIDyyFg3F6iAxmBp2ljdQsO0thEBovwiI7QWtLlyI7QUuiArk2T4jtBaE+Q4ztK5IgOeT9jtm0Fp/UaWPZje9h3WOcw+wrp68LQgOZigxSLvKmb9zvpPfuvtuM4zH+Nr/AD42k8osujmFp2ljdRMO0gKCzPGIs7+CJ3m6bD0kLYj7JLh95SvHljka/wBjmt6Vb34RGdpa0mXYjtBYwM4kLF2SaM9+2ZnnR6XuErdhzzhz/Htb5JA9nSF7Nk+I7QWjPkSI7SYDE0KupZPiWnG4PYIogHMN232SRf0q+U47kcSr2EZXbCbgKyNFgsmD1ERAEREAREQBERAEREAREQBERAEREAREQBERAEREAREQBERAEREB/9k="/>
          <p:cNvSpPr>
            <a:spLocks noChangeAspect="1" noChangeArrowheads="1"/>
          </p:cNvSpPr>
          <p:nvPr/>
        </p:nvSpPr>
        <p:spPr bwMode="auto">
          <a:xfrm>
            <a:off x="77788" y="-928688"/>
            <a:ext cx="1943100" cy="19431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 descr="pptx.bmp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5400" y="1828800"/>
            <a:ext cx="1942857" cy="1942857"/>
          </a:xfrm>
          <a:prstGeom prst="rect">
            <a:avLst/>
          </a:prstGeom>
        </p:spPr>
      </p:pic>
      <p:pic>
        <p:nvPicPr>
          <p:cNvPr id="7" name="Picture 6" descr="openofficelogo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38800" y="1828800"/>
            <a:ext cx="2381250" cy="2047875"/>
          </a:xfrm>
          <a:prstGeom prst="rect">
            <a:avLst/>
          </a:prstGeom>
        </p:spPr>
      </p:pic>
      <p:pic>
        <p:nvPicPr>
          <p:cNvPr id="8" name="Picture 7" descr="google.bmp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33800" y="4419600"/>
            <a:ext cx="1752381" cy="16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</a:t>
            </a:r>
            <a:r>
              <a:rPr lang="en-US" baseline="0" dirty="0" smtClean="0"/>
              <a:t> 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Open Office/</a:t>
            </a:r>
            <a:r>
              <a:rPr lang="en-US" dirty="0" err="1" smtClean="0"/>
              <a:t>Libre</a:t>
            </a:r>
            <a:r>
              <a:rPr lang="en-US" baseline="0" dirty="0" smtClean="0"/>
              <a:t> Office</a:t>
            </a:r>
            <a:endParaRPr lang="en-US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 b="5357"/>
          <a:stretch>
            <a:fillRect/>
          </a:stretch>
        </p:blipFill>
        <p:spPr bwMode="auto">
          <a:xfrm>
            <a:off x="152400" y="2590800"/>
            <a:ext cx="5334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r="14950" b="6977"/>
          <a:stretch>
            <a:fillRect/>
          </a:stretch>
        </p:blipFill>
        <p:spPr bwMode="auto">
          <a:xfrm>
            <a:off x="2667000" y="2209800"/>
            <a:ext cx="4876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1026" name="AutoShape 2" descr="data:image/jpg;base64,/9j/4AAQSkZJRgABAQAAAQABAAD/2wCEAAkGBg8QEBAPEBQVFBAQEBAQFRAPFRIQEBIPFRQXFRcQFRQXHCYeFxkjGRUUHy8gIycpLCwsFR4xNTAqNSYrLCkBCQoKDgwOGg8PGi0kHyQqKTEwKSksKiwsLCwpNSkwKiwqLCoqKSosLiksKiwpLywsNS0sLCwtLCkqLCkpLDUpLP/AABEIAMwAzAMBIgACEQEDEQH/xAAcAAEAAgMBAQEAAAAAAAAAAAAABQYDBAcBAgj/xABHEAABAwICAgoOCQUAAwEAAAABAAIDBBEFBhIxIUFRUlNxkZKxwQcVIjI0Q2FygYOhsrPRExYkM0Jic4LSFCNjosJk4fBE/8QAGwEBAAIDAQEAAAAAAAAAAAAAAAQFAQIDBgf/xAA4EQACAQICBgcHAwQDAAAAAAAAAQIDBBExBRITIVGRNEFSYXGxwTIzQnKBodEUIvAVguHxIyRi/9oADAMBAAIRAxEAPwDuKIiAIiIAiIgCIiAIiIAiIgCIiAIiIAiIgCIiAIiIAiIgCIiAIiIAiIgCL4mnaxpe8hrRskuNgFVsTzuL6FO251ab72/a3WfTyLjVrwpL9zJFC2q13hBfXqLYtaXEoWGzpGNO457QeS6qDcLxGq2ZHOY078lgt5jesLdgyGwd/K4+Y1rR7bqOrirP2Ke7v3Et2lCn7yrv4RWP3J/tzTcNHz2/NO3NNw0fPb81C/Uuk4STnR/xT6l0nCP50f8AFba9x2VzMbK07cuRNduabho+e35p25puGj57fmoX6l0nCP50f8U+pdJwj+dH/FNe47K5jZWnblyJrtzTcNHz2/NO3NNw0fPb81C/Uuk4R/Oj/in1LpOEfzo/4pr3HZXMbK07cuRNduabho+e35p25puGj57fmoX6l0nCP50f8U+pdJwj+dH/ABTXuOyuY2Vp25cia7c03DR89vzTtzTcNHz2/NQv1LpOEfzo/wCKfUuk4R/Oj/imvcdlcxsrTty5E125puGj57fmnbmm4aPnt+ahfqXScI/nR/xXn1LpOEk50f8AFY17jsrmNladuXImxjNNw0fPb81uLn2YcFjpXxBhcdPZOmWnURqsAugBb0K05ylGawaw+5zurenThCdNtqWOfceoiKUQQiIgCIiALWxDEI4GGSQ2aOUnaaBtlZppmsaXuNmtBJJ2gFRZpJcSqdFt2xN1X1MZviN8VGuK+zSUd8nkibaW22blN4RWbD5KnEpbDuYmm9vwMG6d85WCKko8PYHu78/id3UjjuNG0OJe19fDh8LY4wC8g6LNsnbkef8A6/RRqurkleXyOLnHbO0NwDaHkUVRVF60v3T48CyWtcrVj+2msks2TuI52mfcQgRt3TZzz1D2qBqK6WTZke53nOJHJqWKyWXOVSUs2TKdGnT9lHxopor7svLLQ7YnzYJYL6svLLJk8sEsF6iA8sEsF6iA8sEsF6iA8sFsYfGDNCCB97H7wWBbOGffw/qx+8FlZms/ZZY88/e0/E73grgFT88/e0/E73grgFLoe+qfTyKG56NR/u8z1ERTStCIiAIiICpZ1xM9zSs1us59tZ3rOXZ5FI0MDMPpS5/f20nbrpDqYD5NXKVC4XH9PiUj3bIje93MOi3qX1nOvL5WwjvYxc+V5+QtylVcJYuVd8cEXs6e6narLDWl/P51EDWVb5nukebucfQBtAeQLDZfVl7ori3iWKwSwR8aKaKk6TAJ5WCRgBaSQLuAOwbavQvp2WqoeLvxOZ81tqSzwObr008HJcyK0V5ZSTsBqR4p3o0T0FYnYTUDxUnMcegLGrLgbKrB9a5mjZeWW06ilGtjxxtcOpYXRkaweQrGDN1JPJmKy8sshC+CQhseIiWWQEREMhbOGffw/qx+8FrLZwz7+H9WP3gsrM0n7LLHnn72n4ne8FcAqfnn72n4ne8FcApdD31T6eRRXPRqP93meoiKaVoREQBERAU7KfhtV634qi8c8Jn/AFD1KUyn4bVet+Ko7Gh9pm/UKp4+4Xiz0j6U/lXoR9kIWQNT6O+wNZIHLsLmSGy84JDoU8I29AE8Z2etbqMj0QGjU0BvoAsvVbpYLA81KWs2zyy8stebEY2OLXE3HkuF8jFId9yh3yWm0hlijZU554M2l5da4xKHfj2heiui37ecFnXjxGpLgZHRNOsA8YBWN1HEdbGc1vyX2Klh1ObyhfYeDtjlCbmN6NR2E051xM5oWF2X6U+JZ6BboUlZNA7iaq4GyqSXW+ZEuyzSHxfI546CsTsp0u9cOJ7usqa0SvLLXUjwN1Xqdp8yBdk6m3ZBxOb1tSHKETHte177tcHAHROyDfcCnrJZY2ceBt+oqZaxGY1g39S6NxfomO+wG6V7m+6NxS4qCsSLaKUW5LN5nKUnOKi8ll9TN/U+RG1bb6O2sKrM+IO7YPjGprI+Ui/WusW2zhKKSLmCi+IjsBfa3OYREQFOyn4bVet+KtHGR9om/UK3sp+G1PrfirUxgfaJvPKpo+4Xiz0cukv5V6GiGrawuHSnhb/kB9De66lhDVKZahvUX3jHH0mw61rTWM0jatLVpyfcWxLL1fEjrAncBPIFbvceeK3WP0nvO64rXcvsregwR72NeHDuhexuqaMZVG8EXTlGmlrMiysZUs/L821oniPzC134JUD8F+ItPWttlNdTMqtTfxIjXBYyFuyYbMNcbuQnoWkVq01md4yTyZ8l53Tylef1Mg1PdzivHL4Kymb4IyjEpxqkfzive3dSPGv9Jv0rVK+HLdSfEbOD6kb4zHVDxnK1h6QvoZqqh+Jp42N6lFlfBW6nLiNhTfwrkWLDcyzySxxu0LPcATokG3KrQqLl0Xqoh5XHkaSr0pNJtreVl5CMJpRWG4Km0/dYnUncexvIxquSpuB91XVTv88g5Do9SkwzK6pkX2MbAX0vG6l6uhyCIiAp2U/Dan1vxVr4sPtE3nlbGU/Dan1vxVixUf35fPKpV7heLPRT6S/lXoaYCncqxbMr/Nb0k9ShQFZstxWhvvnuPJZvUt7VY1DjeSwp4cSUWtiT7RP8otymy2lB5rqiyJgabFz/AGAEqdcTUKUpPgVlvBzqRiuJHFTdHjELWMaSRotA1fJVGhmmlkZGHWLza5AIGxe/sUzJlus/C+I8Yc3qKqrarPfKnFv+eJa3NGnujUkl/PAnm4xAfxj0hw6QsrcQhOqRnOCqUuB4gNTY3cTvmQtObD8RHiebou6HFS/1dVZwfJkdWVGWVRc0XesqWiKQgg2Y47BG4qMVG1tRVxW+kjLL3ALmFtz5L61u5VppquY6TrQx2L7AbJOpgPl6Ao87jbzUUniTaVqranKbkmiTw3A5J9nvWb47fmjbVgpst07NbdM7rzf2alKNaAABsAbAA1WXqtKdCEVxZT1bupN7ngu41DhNPq+ijt5rfktDEMtUpa51vorAkuabNAA1kHYtyKaXOOyXmvXQwnc+mcOURdZ9A3VrXlCnBykjpZQrV6qhCT73wRW63MkbXOEYLwCQHO7gEbRtslRNTmGd2oho/KNnlK0XLE5ULqyZ7mFvTj1cy2djYufiAc4klsMxuTfWA3/pdbXLOxPHermdvacj0ukZ8iuqK1s1/wAf1PL6Yf8A2cOCR4qdk/uppn76aV3K8nrVwc6wJO1s+gbKqGQG9zc7eyp0CjmXwL1EXQ5hERAU7KfhtT634q0sVxFgqZmm4IkIudS3cp+G1Prfiqu5gH2uo/Vd1Lz9Wbhbxa7TPUQgp3Uk+yvQlGSNIuCDxbKuWFxaMMQ/IDy7PWuXxRkkNGtxDRxk2XWWMsABqAA9A2FI0dPX1ngQtJw2eqseIVUzlL3cTNxrncpsPdKtio+Z5dKpf+UNbyC59pK6aTlhQw4tfn0I+jY61bHgn+DUwasZDOyV99Ful3oublpHWrYzN1IdbiONjuoFUuKilkBLGOcAbEtBIB3FilpJBrY8cbXfJVNvdVaEcIrd3ouK9rRuJYye/uaOgMzLRnxzB5129IWxHi1O7vZYzxPb81yyTY17HHsLA4KWtKz64o4PQ9N5Sf2LZ2RKlrv6drSD947YIO9G0pvJNEI6OM7ct5D6TYf6gLmbl1fLDwaOmttQsHpAsfaF2s6m2uJVGur8GmkKX6e1hSTxWP5ZJoiK5PPEPmvFJaelkkhYXSd6NEaQZfxjvIOmy4dM8klxJJJJJOySTskkr9EqqZj7HtNVXfH/AGZjs6TB3Dj+ZnWLelV95bTq/ui8uovNFX9K2xhNYY/F+TjblicpnHstVNG60zLNJsJG91G7idtcRsVDOVK4uLwaPY05xqR1ovFF/wCxFF3dW7cZC3lLz1BdKVA7EUX9qqduyRt5Gk/9K/q7tVhSR4zSssbqf08kauJv0YJnb2GU8jCVAZBj/tt4lL5kfo0dSf8AC8cot1rSyRHaJvEpkSomWpERbmgREQFOyn4bU+t+Kq/j/hdR+q7qVgyn4bU+t+Kq/j/hdR+q7qXnLjo0fmfqero9Ll8q9D7y/Bp1UDf8gdzbu6gumKhZJh0qou3kTj6SQFfVP0ZHCi3xZVaVnjWS4ILnOIy6csrt17j7V0Gql0I3v3rHO5ASubFRtLS9mPidtFR3yl4FvycWiB1yLukcbXF7WaPmrAuWFfP07xqc4cRIXOhpLZwUNXLv/wAHatozazc9bPu/ydTdE06wDxgFa0uEUzu+ijPGxh6lzkYzUt1TSD97rcl19tzVWt1TO/cGO6QpP9SpS9qL+xx/pVZezNfdEbi4b9PMGABoleABsAN0jYBXLse4qHROpie6jJe0bsbjs24nE85UWVxJJOskk8Z2Uo66SCRssZs9huNw7oO6CFXW9fZVdfq9C6ubXb0Nn19XijtKKHy/maGraNE6MoHdRE90PKN8PKphenhOM1rRe48bUpypycZrBhERbHMxzwMe0se0Oa4WLXAOaRuEHWuN9kbBaSlnYymuHOaXvivdjAe9tti+zscS6LmzOkNCwtBD6gjuYgdX5n70e0+0cVr62SaR80rtKSRxc5x2z1Dat5FV31WGGot78j02g7aspbVtqPDj/ridO7E8VqOV2+qHexrQrqqp2MYrYew76WZ3tA6la1JoLCnHwK2/ljcz8WQucn2oZ/zBreV4C+soMtE3iWtnp32MjfSwj/cHqUjlhlom8SkxyK6eZNIiLY0CIiAp2U/Dan1vxVXcwH7XUfqu6lYsp+G1Prfiqt5hP2uo/Vd1Lzlfo0fmfqeso9Ll8q9Cy9j+HYnk8rGA8QJPS1W9V/I0GjSB3CSSP9uiPY0KwK4s4atCK7vM8/ez1rib7/LcRmYpdGmk/MA3lI6rqhldJq6NkrdCQXbcG1yNkcSipcpUx1abeJ1+lQr6zq15qUcMMCXY3lKhBxljjiUdyxOVylySw97I4ec0HostKbI8v4ZGHzg5vRdVrsLiPw+Rax0hbv4vMqrlhcrDPk6rGprXea8ddlHT5eq264X8YGkPYuToVY5xfIlwuKUspLmiJesD1uT0kje+Y9vnNcOkLTcVphhmS4tPIxCRzSHNJDgbhzSQQd0EalPUPZDrYgA4tlA4Ud1zm2v6VX3rC5dqdWdP2XgYqUKdZYVIpl0d2VprfcMv5zrKHxTsjV8wLWubE08CLO55uR6LKuuWFy7u6rSWDkaU9H20HioLz8zHK8kkkkk7JJ2STukrC5ZXLEVxLFHasgRaOHU3la93LI7/ANKwqKylFo0FIP8Ax4zzhpdall6OmsIJdyPntzLWrTf/AKfmVfPrv7MDd9Us9jHnqCnMAbaIcQVfz067qNm7LI7mtA/6VmwdtoxxLvHIiSzN5ERZNQiIgKdlPw2p9b8VaOM5Rq5KiaVjW6L3lwJe0bHEszMMxCKaWSFhGm5+z3Bu0vJGv0LY+lxjcPJGqNRjKns6kZbm3uR6WTkqu1pThvSW9m3RY5DRQRQzh7TGwNJDdMX2z3BJ1+RbEOecOf8A/oYDuP0mH/YBVqvwrE5e+Zf0RqIlyZXnxfsYp8LhJJKMuRV1LOUpOTnDf3nTYMZppO8midfevYTyXW2CuNS5Dr+DPIxYW5QxWPZj+kYfyO0OgrorhP4XyOTtWvijzO1ouNsizFH3s0/73Nk9+62I8yZjj1hrx+eJl+VpC3VVPqfI0dBrrXM64i5fF2RMYb97RxuH5S9h6SFvwdlSTxtDK39ORj/Y4N6VspJnNwa4c0dAK1p8Phf38bHeexrukKswdlCid37KiPz4tL4bnKRgz1hz/Htb5JA6M/7BZaTzMJuORmnyjQv1wM/bpM90hR0/Y6oXahI3zX3HIQpyDGqZ/eTROvvZGE8l1uBcnb03nFciRG7rxym+ZRajsVxHvJ3jz2tcPZZRlT2Kaj8E0bvPa+Po0l0xFydnRfUSoaVuo/Fj4pfg49U9jXEW6msf5kjeh1lFVOTcQZfSppNjbaNMexd2Xi5Owp9TZLhpyus0nz/Jp4TBoU8DDsFkMTbbhawC3sW0vUU1LBYFJKWs2ynZyN6qjbuNldylg/5Vuw1toxxKn5mOliMDd7AOUvcrnRjuBxLosjk8zOiIsmAiIgCIiAIiIDyyFg3F6iAxmBp2ljdQsO0thEBovwiI7QWtLlyI7QUuiArk2T4jtBaE+Q4ztK5IgOeT9jtm0Fp/UaWPZje9h3WOcw+wrp68LQgOZigxSLvKmb9zvpPfuvtuM4zH+Nr/AD42k8osujmFp2ljdRMO0gKCzPGIs7+CJ3m6bD0kLYj7JLh95SvHljka/wBjmt6Vb34RGdpa0mXYjtBYwM4kLF2SaM9+2ZnnR6XuErdhzzhz/Htb5JA9nSF7Nk+I7QWjPkSI7SYDE0KupZPiWnG4PYIogHMN232SRf0q+U47kcSr2EZXbCbgKyNFgsmD1ERAEREAREQBERAEREAREQBERAEREAREQBERAEREAREQBERAEREB/9k="/>
          <p:cNvSpPr>
            <a:spLocks noChangeAspect="1" noChangeArrowheads="1"/>
          </p:cNvSpPr>
          <p:nvPr/>
        </p:nvSpPr>
        <p:spPr bwMode="auto">
          <a:xfrm>
            <a:off x="77788" y="-928688"/>
            <a:ext cx="1943100" cy="19431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data:image/jpg;base64,/9j/4AAQSkZJRgABAQAAAQABAAD/2wCEAAkGBg8QEBAPEBQVFBAQEBAQFRAPFRIQEBIPFRQXFRcQFRQXHCYeFxkjGRUUHy8gIycpLCwsFR4xNTAqNSYrLCkBCQoKDgwOGg8PGi0kHyQqKTEwKSksKiwsLCwpNSkwKiwqLCoqKSosLiksKiwpLywsNS0sLCwtLCkqLCkpLDUpLP/AABEIAMwAzAMBIgACEQEDEQH/xAAcAAEAAgMBAQEAAAAAAAAAAAAABQYDBAcBAgj/xABHEAABAwICAgoOCQUAAwEAAAABAAIDBBEFBhIxIUFRUlNxkZKxwQcVIjI0Q2FygYOhsrPRExYkM0Jic4LSFCNjosJk4fBE/8QAGwEBAAIDAQEAAAAAAAAAAAAAAAQFAQIDBgf/xAA4EQACAQICBgcHAwQDAAAAAAAAAQIDBBExBRITIVGRNEFSYXGxwTIzQnKBodEUIvAVguHxIyRi/9oADAMBAAIRAxEAPwDuKIiAIiIAiIgCIiAIiIAiIgCIiAIiIAiIgCIiAIiIAiIgCIiAIiIAiIgCL4mnaxpe8hrRskuNgFVsTzuL6FO251ab72/a3WfTyLjVrwpL9zJFC2q13hBfXqLYtaXEoWGzpGNO457QeS6qDcLxGq2ZHOY078lgt5jesLdgyGwd/K4+Y1rR7bqOrirP2Ke7v3Et2lCn7yrv4RWP3J/tzTcNHz2/NO3NNw0fPb81C/Uuk4STnR/xT6l0nCP50f8AFba9x2VzMbK07cuRNduabho+e35p25puGj57fmoX6l0nCP50f8U+pdJwj+dH/FNe47K5jZWnblyJrtzTcNHz2/NO3NNw0fPb81C/Uuk4R/Oj/in1LpOEfzo/4pr3HZXMbK07cuRNduabho+e35p25puGj57fmoX6l0nCP50f8U+pdJwj+dH/ABTXuOyuY2Vp25cia7c03DR89vzTtzTcNHz2/NQv1LpOEfzo/wCKfUuk4R/Oj/imvcdlcxsrTty5E125puGj57fmnbmm4aPnt+ahfqXScI/nR/xXn1LpOEk50f8AFY17jsrmNladuXImxjNNw0fPb81uLn2YcFjpXxBhcdPZOmWnURqsAugBb0K05ylGawaw+5zurenThCdNtqWOfceoiKUQQiIgCIiALWxDEI4GGSQ2aOUnaaBtlZppmsaXuNmtBJJ2gFRZpJcSqdFt2xN1X1MZviN8VGuK+zSUd8nkibaW22blN4RWbD5KnEpbDuYmm9vwMG6d85WCKko8PYHu78/id3UjjuNG0OJe19fDh8LY4wC8g6LNsnbkef8A6/RRqurkleXyOLnHbO0NwDaHkUVRVF60v3T48CyWtcrVj+2msks2TuI52mfcQgRt3TZzz1D2qBqK6WTZke53nOJHJqWKyWXOVSUs2TKdGnT9lHxopor7svLLQ7YnzYJYL6svLLJk8sEsF6iA8sEsF6iA8sEsF6iA8sFsYfGDNCCB97H7wWBbOGffw/qx+8FlZms/ZZY88/e0/E73grgFT88/e0/E73grgFLoe+qfTyKG56NR/u8z1ERTStCIiAIiICpZ1xM9zSs1us59tZ3rOXZ5FI0MDMPpS5/f20nbrpDqYD5NXKVC4XH9PiUj3bIje93MOi3qX1nOvL5WwjvYxc+V5+QtylVcJYuVd8cEXs6e6narLDWl/P51EDWVb5nukebucfQBtAeQLDZfVl7ori3iWKwSwR8aKaKk6TAJ5WCRgBaSQLuAOwbavQvp2WqoeLvxOZ81tqSzwObr008HJcyK0V5ZSTsBqR4p3o0T0FYnYTUDxUnMcegLGrLgbKrB9a5mjZeWW06ilGtjxxtcOpYXRkaweQrGDN1JPJmKy8sshC+CQhseIiWWQEREMhbOGffw/qx+8FrLZwz7+H9WP3gsrM0n7LLHnn72n4ne8FcAqfnn72n4ne8FcApdD31T6eRRXPRqP93meoiKaVoREQBERAU7KfhtV634qi8c8Jn/AFD1KUyn4bVet+Ko7Gh9pm/UKp4+4Xiz0j6U/lXoR9kIWQNT6O+wNZIHLsLmSGy84JDoU8I29AE8Z2etbqMj0QGjU0BvoAsvVbpYLA81KWs2zyy8stebEY2OLXE3HkuF8jFId9yh3yWm0hlijZU554M2l5da4xKHfj2heiui37ecFnXjxGpLgZHRNOsA8YBWN1HEdbGc1vyX2Klh1ObyhfYeDtjlCbmN6NR2E051xM5oWF2X6U+JZ6BboUlZNA7iaq4GyqSXW+ZEuyzSHxfI546CsTsp0u9cOJ7usqa0SvLLXUjwN1Xqdp8yBdk6m3ZBxOb1tSHKETHte177tcHAHROyDfcCnrJZY2ceBt+oqZaxGY1g39S6NxfomO+wG6V7m+6NxS4qCsSLaKUW5LN5nKUnOKi8ll9TN/U+RG1bb6O2sKrM+IO7YPjGprI+Ui/WusW2zhKKSLmCi+IjsBfa3OYREQFOyn4bVet+KtHGR9om/UK3sp+G1PrfirUxgfaJvPKpo+4Xiz0cukv5V6GiGrawuHSnhb/kB9De66lhDVKZahvUX3jHH0mw61rTWM0jatLVpyfcWxLL1fEjrAncBPIFbvceeK3WP0nvO64rXcvsregwR72NeHDuhexuqaMZVG8EXTlGmlrMiysZUs/L821oniPzC134JUD8F+ItPWttlNdTMqtTfxIjXBYyFuyYbMNcbuQnoWkVq01md4yTyZ8l53Tylef1Mg1PdzivHL4Kymb4IyjEpxqkfzive3dSPGv9Jv0rVK+HLdSfEbOD6kb4zHVDxnK1h6QvoZqqh+Jp42N6lFlfBW6nLiNhTfwrkWLDcyzySxxu0LPcATokG3KrQqLl0Xqoh5XHkaSr0pNJtreVl5CMJpRWG4Km0/dYnUncexvIxquSpuB91XVTv88g5Do9SkwzK6pkX2MbAX0vG6l6uhyCIiAp2U/Dan1vxVr4sPtE3nlbGU/Dan1vxVixUf35fPKpV7heLPRT6S/lXoaYCncqxbMr/Nb0k9ShQFZstxWhvvnuPJZvUt7VY1DjeSwp4cSUWtiT7RP8otymy2lB5rqiyJgabFz/AGAEqdcTUKUpPgVlvBzqRiuJHFTdHjELWMaSRotA1fJVGhmmlkZGHWLza5AIGxe/sUzJlus/C+I8Yc3qKqrarPfKnFv+eJa3NGnujUkl/PAnm4xAfxj0hw6QsrcQhOqRnOCqUuB4gNTY3cTvmQtObD8RHiebou6HFS/1dVZwfJkdWVGWVRc0XesqWiKQgg2Y47BG4qMVG1tRVxW+kjLL3ALmFtz5L61u5VppquY6TrQx2L7AbJOpgPl6Ao87jbzUUniTaVqranKbkmiTw3A5J9nvWb47fmjbVgpst07NbdM7rzf2alKNaAABsAbAA1WXqtKdCEVxZT1bupN7ngu41DhNPq+ijt5rfktDEMtUpa51vorAkuabNAA1kHYtyKaXOOyXmvXQwnc+mcOURdZ9A3VrXlCnBykjpZQrV6qhCT73wRW63MkbXOEYLwCQHO7gEbRtslRNTmGd2oho/KNnlK0XLE5ULqyZ7mFvTj1cy2djYufiAc4klsMxuTfWA3/pdbXLOxPHermdvacj0ukZ8iuqK1s1/wAf1PL6Yf8A2cOCR4qdk/uppn76aV3K8nrVwc6wJO1s+gbKqGQG9zc7eyp0CjmXwL1EXQ5hERAU7KfhtT634q0sVxFgqZmm4IkIudS3cp+G1Prfiqu5gH2uo/Vd1Lz9Wbhbxa7TPUQgp3Uk+yvQlGSNIuCDxbKuWFxaMMQ/IDy7PWuXxRkkNGtxDRxk2XWWMsABqAA9A2FI0dPX1ngQtJw2eqseIVUzlL3cTNxrncpsPdKtio+Z5dKpf+UNbyC59pK6aTlhQw4tfn0I+jY61bHgn+DUwasZDOyV99Ful3oublpHWrYzN1IdbiONjuoFUuKilkBLGOcAbEtBIB3FilpJBrY8cbXfJVNvdVaEcIrd3ouK9rRuJYye/uaOgMzLRnxzB5129IWxHi1O7vZYzxPb81yyTY17HHsLA4KWtKz64o4PQ9N5Sf2LZ2RKlrv6drSD947YIO9G0pvJNEI6OM7ct5D6TYf6gLmbl1fLDwaOmttQsHpAsfaF2s6m2uJVGur8GmkKX6e1hSTxWP5ZJoiK5PPEPmvFJaelkkhYXSd6NEaQZfxjvIOmy4dM8klxJJJJJOySTskkr9EqqZj7HtNVXfH/AGZjs6TB3Dj+ZnWLelV95bTq/ui8uovNFX9K2xhNYY/F+TjblicpnHstVNG60zLNJsJG91G7idtcRsVDOVK4uLwaPY05xqR1ovFF/wCxFF3dW7cZC3lLz1BdKVA7EUX9qqduyRt5Gk/9K/q7tVhSR4zSssbqf08kauJv0YJnb2GU8jCVAZBj/tt4lL5kfo0dSf8AC8cot1rSyRHaJvEpkSomWpERbmgREQFOyn4bU+t+Kq/j/hdR+q7qVgyn4bU+t+Kq/j/hdR+q7qXnLjo0fmfqero9Ll8q9D7y/Bp1UDf8gdzbu6gumKhZJh0qou3kTj6SQFfVP0ZHCi3xZVaVnjWS4ILnOIy6csrt17j7V0Gql0I3v3rHO5ASubFRtLS9mPidtFR3yl4FvycWiB1yLukcbXF7WaPmrAuWFfP07xqc4cRIXOhpLZwUNXLv/wAHatozazc9bPu/ydTdE06wDxgFa0uEUzu+ijPGxh6lzkYzUt1TSD97rcl19tzVWt1TO/cGO6QpP9SpS9qL+xx/pVZezNfdEbi4b9PMGABoleABsAN0jYBXLse4qHROpie6jJe0bsbjs24nE85UWVxJJOskk8Z2Uo66SCRssZs9huNw7oO6CFXW9fZVdfq9C6ubXb0Nn19XijtKKHy/maGraNE6MoHdRE90PKN8PKphenhOM1rRe48bUpypycZrBhERbHMxzwMe0se0Oa4WLXAOaRuEHWuN9kbBaSlnYymuHOaXvivdjAe9tti+zscS6LmzOkNCwtBD6gjuYgdX5n70e0+0cVr62SaR80rtKSRxc5x2z1Dat5FV31WGGot78j02g7aspbVtqPDj/ridO7E8VqOV2+qHexrQrqqp2MYrYew76WZ3tA6la1JoLCnHwK2/ljcz8WQucn2oZ/zBreV4C+soMtE3iWtnp32MjfSwj/cHqUjlhlom8SkxyK6eZNIiLY0CIiAp2U/Dan1vxVXcwH7XUfqu6lYsp+G1Prfiqt5hP2uo/Vd1Lzlfo0fmfqeso9Ll8q9Cy9j+HYnk8rGA8QJPS1W9V/I0GjSB3CSSP9uiPY0KwK4s4atCK7vM8/ez1rib7/LcRmYpdGmk/MA3lI6rqhldJq6NkrdCQXbcG1yNkcSipcpUx1abeJ1+lQr6zq15qUcMMCXY3lKhBxljjiUdyxOVylySw97I4ec0HostKbI8v4ZGHzg5vRdVrsLiPw+Rax0hbv4vMqrlhcrDPk6rGprXea8ddlHT5eq264X8YGkPYuToVY5xfIlwuKUspLmiJesD1uT0kje+Y9vnNcOkLTcVphhmS4tPIxCRzSHNJDgbhzSQQd0EalPUPZDrYgA4tlA4Ud1zm2v6VX3rC5dqdWdP2XgYqUKdZYVIpl0d2VprfcMv5zrKHxTsjV8wLWubE08CLO55uR6LKuuWFy7u6rSWDkaU9H20HioLz8zHK8kkkkk7JJ2STukrC5ZXLEVxLFHasgRaOHU3la93LI7/ANKwqKylFo0FIP8Ax4zzhpdall6OmsIJdyPntzLWrTf/AKfmVfPrv7MDd9Us9jHnqCnMAbaIcQVfz067qNm7LI7mtA/6VmwdtoxxLvHIiSzN5ERZNQiIgKdlPw2p9b8VaOM5Rq5KiaVjW6L3lwJe0bHEszMMxCKaWSFhGm5+z3Bu0vJGv0LY+lxjcPJGqNRjKns6kZbm3uR6WTkqu1pThvSW9m3RY5DRQRQzh7TGwNJDdMX2z3BJ1+RbEOecOf8A/oYDuP0mH/YBVqvwrE5e+Zf0RqIlyZXnxfsYp8LhJJKMuRV1LOUpOTnDf3nTYMZppO8midfevYTyXW2CuNS5Dr+DPIxYW5QxWPZj+kYfyO0OgrorhP4XyOTtWvijzO1ouNsizFH3s0/73Nk9+62I8yZjj1hrx+eJl+VpC3VVPqfI0dBrrXM64i5fF2RMYb97RxuH5S9h6SFvwdlSTxtDK39ORj/Y4N6VspJnNwa4c0dAK1p8Phf38bHeexrukKswdlCid37KiPz4tL4bnKRgz1hz/Htb5JA6M/7BZaTzMJuORmnyjQv1wM/bpM90hR0/Y6oXahI3zX3HIQpyDGqZ/eTROvvZGE8l1uBcnb03nFciRG7rxym+ZRajsVxHvJ3jz2tcPZZRlT2Kaj8E0bvPa+Po0l0xFydnRfUSoaVuo/Fj4pfg49U9jXEW6msf5kjeh1lFVOTcQZfSppNjbaNMexd2Xi5Owp9TZLhpyus0nz/Jp4TBoU8DDsFkMTbbhawC3sW0vUU1LBYFJKWs2ynZyN6qjbuNldylg/5Vuw1toxxKn5mOliMDd7AOUvcrnRjuBxLosjk8zOiIsmAiIgCIiAIiIDyyFg3F6iAxmBp2ljdQsO0thEBovwiI7QWtLlyI7QUuiArk2T4jtBaE+Q4ztK5IgOeT9jtm0Fp/UaWPZje9h3WOcw+wrp68LQgOZigxSLvKmb9zvpPfuvtuM4zH+Nr/AD42k8osujmFp2ljdRMO0gKCzPGIs7+CJ3m6bD0kLYj7JLh95SvHljka/wBjmt6Vb34RGdpa0mXYjtBYwM4kLF2SaM9+2ZnnR6XuErdhzzhz/Htb5JA9nSF7Nk+I7QWjPkSI7SYDE0KupZPiWnG4PYIogHMN232SRf0q+U47kcSr2EZXbCbgKyNFgsmD1ERAEREAREQBERAEREAREQBERAEREAREQBERAEREAREQBERAEREB/9k="/>
          <p:cNvSpPr>
            <a:spLocks noChangeAspect="1" noChangeArrowheads="1"/>
          </p:cNvSpPr>
          <p:nvPr/>
        </p:nvSpPr>
        <p:spPr bwMode="auto">
          <a:xfrm>
            <a:off x="77788" y="-928688"/>
            <a:ext cx="1943100" cy="19431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 descr="pptx.bmp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5400" y="1828800"/>
            <a:ext cx="1942857" cy="1942857"/>
          </a:xfrm>
          <a:prstGeom prst="rect">
            <a:avLst/>
          </a:prstGeom>
        </p:spPr>
      </p:pic>
      <p:pic>
        <p:nvPicPr>
          <p:cNvPr id="7" name="Picture 6" descr="openofficelogo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38800" y="1828800"/>
            <a:ext cx="2381250" cy="2047875"/>
          </a:xfrm>
          <a:prstGeom prst="rect">
            <a:avLst/>
          </a:prstGeom>
        </p:spPr>
      </p:pic>
      <p:pic>
        <p:nvPicPr>
          <p:cNvPr id="8" name="Picture 7" descr="google.bmp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33800" y="4419600"/>
            <a:ext cx="1752381" cy="16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</a:t>
            </a:r>
            <a:r>
              <a:rPr lang="en-US" baseline="0" dirty="0" smtClean="0"/>
              <a:t> 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Google Docs</a:t>
            </a:r>
            <a:endParaRPr lang="en-US" dirty="0"/>
          </a:p>
        </p:txBody>
      </p:sp>
      <p:pic>
        <p:nvPicPr>
          <p:cNvPr id="4" name="Picture 3" descr="google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2381250"/>
            <a:ext cx="734377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</a:p>
          <a:p>
            <a:r>
              <a:rPr lang="en-US" dirty="0" smtClean="0"/>
              <a:t>Whole Brain </a:t>
            </a:r>
            <a:r>
              <a:rPr lang="en-US" dirty="0" smtClean="0"/>
              <a:t>Learning</a:t>
            </a:r>
          </a:p>
          <a:p>
            <a:r>
              <a:rPr lang="en-US" dirty="0" smtClean="0"/>
              <a:t>Hemispheric</a:t>
            </a:r>
            <a:r>
              <a:rPr lang="en-US" baseline="0" dirty="0" smtClean="0"/>
              <a:t> Dominance</a:t>
            </a:r>
            <a:endParaRPr lang="en-US" dirty="0" smtClean="0"/>
          </a:p>
          <a:p>
            <a:r>
              <a:rPr lang="en-US" dirty="0" smtClean="0"/>
              <a:t>Concept Mapping</a:t>
            </a:r>
          </a:p>
          <a:p>
            <a:r>
              <a:rPr lang="en-US" dirty="0" smtClean="0"/>
              <a:t>Software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Zooming Presentations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r>
              <a:rPr lang="en-US" dirty="0" err="1" smtClean="0"/>
              <a:t>Prezi</a:t>
            </a:r>
            <a:endParaRPr lang="en-US" dirty="0"/>
          </a:p>
        </p:txBody>
      </p:sp>
      <p:pic>
        <p:nvPicPr>
          <p:cNvPr id="4" name="prezi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17526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</a:t>
            </a:r>
            <a:r>
              <a:rPr lang="en-US" baseline="0" dirty="0" smtClean="0"/>
              <a:t> Mapping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Mindomo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15738" r="13442" b="15628"/>
          <a:stretch/>
        </p:blipFill>
        <p:spPr bwMode="auto">
          <a:xfrm>
            <a:off x="0" y="1312889"/>
            <a:ext cx="8724275" cy="4706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98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 Mapping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Mindomo</a:t>
            </a:r>
            <a:endParaRPr lang="en-US" dirty="0" smtClean="0"/>
          </a:p>
          <a:p>
            <a:r>
              <a:rPr lang="en-US" dirty="0">
                <a:effectLst/>
                <a:hlinkClick r:id="rId2"/>
              </a:rPr>
              <a:t>Concept mapping software application </a:t>
            </a:r>
            <a:r>
              <a:rPr lang="en-US" dirty="0" smtClean="0">
                <a:effectLst/>
                <a:hlinkClick r:id="rId2"/>
              </a:rPr>
              <a:t>programs</a:t>
            </a:r>
            <a:r>
              <a:rPr lang="en-US" dirty="0" smtClean="0">
                <a:effectLst/>
              </a:rPr>
              <a:t>      </a:t>
            </a:r>
            <a:r>
              <a:rPr lang="en-US" sz="2400" dirty="0" err="1" smtClean="0">
                <a:effectLst/>
                <a:hlinkClick r:id="rId3" action="ppaction://hlinkfile"/>
              </a:rPr>
              <a:t>pdf</a:t>
            </a:r>
            <a:endParaRPr lang="en-US" sz="2400" dirty="0">
              <a:effectLst/>
            </a:endParaRPr>
          </a:p>
          <a:p>
            <a:r>
              <a:rPr lang="en-US" dirty="0" smtClean="0">
                <a:effectLst/>
                <a:hlinkClick r:id="rId4"/>
              </a:rPr>
              <a:t>iPhone</a:t>
            </a:r>
            <a:r>
              <a:rPr lang="en-US" dirty="0" smtClean="0">
                <a:effectLst/>
              </a:rPr>
              <a:t>       </a:t>
            </a:r>
            <a:r>
              <a:rPr lang="en-US" sz="2400" dirty="0" err="1" smtClean="0">
                <a:effectLst/>
                <a:hlinkClick r:id="rId5" action="ppaction://hlinkfile"/>
              </a:rPr>
              <a:t>pdf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useful 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Digital</a:t>
            </a:r>
            <a:r>
              <a:rPr lang="en-US" baseline="0" dirty="0" smtClean="0"/>
              <a:t> Image Editors</a:t>
            </a:r>
          </a:p>
          <a:p>
            <a:pPr lvl="1"/>
            <a:r>
              <a:rPr lang="en-US" dirty="0" smtClean="0"/>
              <a:t>GIMP</a:t>
            </a:r>
          </a:p>
          <a:p>
            <a:pPr lvl="0"/>
            <a:r>
              <a:rPr lang="en-US" dirty="0" smtClean="0"/>
              <a:t>Web Page Authoring</a:t>
            </a:r>
          </a:p>
          <a:p>
            <a:pPr lvl="1"/>
            <a:r>
              <a:rPr lang="en-US" dirty="0" err="1" smtClean="0"/>
              <a:t>Kompozer</a:t>
            </a:r>
            <a:endParaRPr lang="en-US" dirty="0" smtClean="0"/>
          </a:p>
          <a:p>
            <a:pPr lvl="0"/>
            <a:r>
              <a:rPr lang="en-US" dirty="0" smtClean="0"/>
              <a:t>Convert to Flash/Shockwave*</a:t>
            </a:r>
          </a:p>
          <a:p>
            <a:pPr lvl="1"/>
            <a:r>
              <a:rPr lang="en-US" dirty="0" err="1" smtClean="0"/>
              <a:t>AuthorGen</a:t>
            </a:r>
            <a:r>
              <a:rPr lang="en-US" dirty="0" smtClean="0"/>
              <a:t>          </a:t>
            </a:r>
            <a:r>
              <a:rPr lang="en-US" dirty="0" err="1" smtClean="0"/>
              <a:t>iSpring</a:t>
            </a:r>
            <a:r>
              <a:rPr lang="en-US" dirty="0" smtClean="0"/>
              <a:t>        </a:t>
            </a:r>
            <a:r>
              <a:rPr lang="en-US" dirty="0" err="1" smtClean="0"/>
              <a:t>Camstudio</a:t>
            </a:r>
            <a:r>
              <a:rPr lang="en-US" dirty="0" smtClean="0"/>
              <a:t>**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www.openoffice.org </a:t>
            </a:r>
            <a:br>
              <a:rPr lang="en-US" dirty="0" smtClean="0"/>
            </a:br>
            <a:r>
              <a:rPr lang="en-US" dirty="0" smtClean="0"/>
              <a:t>www.libreoffice.org</a:t>
            </a:r>
          </a:p>
          <a:p>
            <a:r>
              <a:rPr lang="en-US" dirty="0" smtClean="0"/>
              <a:t>docs.google.com </a:t>
            </a:r>
          </a:p>
          <a:p>
            <a:r>
              <a:rPr lang="en-US" dirty="0" smtClean="0"/>
              <a:t>prezi.com </a:t>
            </a:r>
          </a:p>
          <a:p>
            <a:r>
              <a:rPr lang="en-US" dirty="0" smtClean="0"/>
              <a:t>www.mindomo.com</a:t>
            </a:r>
          </a:p>
          <a:p>
            <a:r>
              <a:rPr lang="en-US" dirty="0" smtClean="0"/>
              <a:t>www.gimp.org           kompozer.net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 &amp; A, contact info</a:t>
            </a:r>
            <a:endParaRPr lang="en-US" dirty="0"/>
          </a:p>
        </p:txBody>
      </p:sp>
      <p:pic>
        <p:nvPicPr>
          <p:cNvPr id="4" name="Content Placeholder 3" descr="Nisod-wbl-2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9272" y="0"/>
            <a:ext cx="8619928" cy="689594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315200" cy="1143000"/>
          </a:xfrm>
        </p:spPr>
        <p:txBody>
          <a:bodyPr/>
          <a:lstStyle/>
          <a:p>
            <a:r>
              <a:rPr lang="en-US" dirty="0" smtClean="0"/>
              <a:t>Whole Brain Learning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28600"/>
            <a:ext cx="7315200" cy="4495800"/>
          </a:xfrm>
        </p:spPr>
      </p:pic>
      <p:sp>
        <p:nvSpPr>
          <p:cNvPr id="7" name="TextBox 6"/>
          <p:cNvSpPr txBox="1"/>
          <p:nvPr/>
        </p:nvSpPr>
        <p:spPr>
          <a:xfrm>
            <a:off x="152400" y="5020270"/>
            <a:ext cx="7543800" cy="175432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When </a:t>
            </a:r>
            <a:r>
              <a:rPr lang="en-US" sz="3600" b="1" dirty="0"/>
              <a:t>learners are able to utilize both hemispheres of their brain holistically when thinking and learning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Hemispheric Dominance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effectLst/>
              </a:rPr>
              <a:t>How </a:t>
            </a:r>
            <a:r>
              <a:rPr lang="en-US" dirty="0">
                <a:effectLst/>
              </a:rPr>
              <a:t>people prefer to </a:t>
            </a:r>
            <a:r>
              <a:rPr lang="en-US" dirty="0" smtClean="0">
                <a:effectLst/>
              </a:rPr>
              <a:t>learn</a:t>
            </a:r>
          </a:p>
          <a:p>
            <a:pPr lvl="1"/>
            <a:r>
              <a:rPr lang="en-US" dirty="0" smtClean="0">
                <a:effectLst/>
              </a:rPr>
              <a:t>Left </a:t>
            </a:r>
            <a:r>
              <a:rPr lang="en-US" dirty="0">
                <a:effectLst/>
              </a:rPr>
              <a:t>hemispheric dominant </a:t>
            </a:r>
            <a:r>
              <a:rPr lang="en-US" dirty="0" smtClean="0">
                <a:effectLst/>
              </a:rPr>
              <a:t>– prefer to learn </a:t>
            </a:r>
            <a:r>
              <a:rPr lang="en-US" dirty="0">
                <a:effectLst/>
              </a:rPr>
              <a:t>in a sequential and logical </a:t>
            </a:r>
            <a:r>
              <a:rPr lang="en-US" dirty="0" smtClean="0">
                <a:effectLst/>
              </a:rPr>
              <a:t>manner</a:t>
            </a:r>
          </a:p>
          <a:p>
            <a:pPr lvl="1"/>
            <a:r>
              <a:rPr lang="en-US" dirty="0" smtClean="0">
                <a:effectLst/>
              </a:rPr>
              <a:t>Right </a:t>
            </a:r>
            <a:r>
              <a:rPr lang="en-US" dirty="0">
                <a:effectLst/>
              </a:rPr>
              <a:t>hemispheric dominant </a:t>
            </a:r>
            <a:r>
              <a:rPr lang="en-US" dirty="0" smtClean="0">
                <a:effectLst/>
              </a:rPr>
              <a:t>- prefer </a:t>
            </a:r>
            <a:r>
              <a:rPr lang="en-US" dirty="0">
                <a:effectLst/>
              </a:rPr>
              <a:t>to learn in a spatial or visual approach</a:t>
            </a:r>
            <a:endParaRPr lang="en-US" dirty="0" smtClean="0">
              <a:effectLst/>
            </a:endParaRPr>
          </a:p>
          <a:p>
            <a:r>
              <a:rPr lang="en-US" dirty="0" smtClean="0">
                <a:effectLst/>
              </a:rPr>
              <a:t>Degree </a:t>
            </a:r>
            <a:r>
              <a:rPr lang="en-US" dirty="0">
                <a:effectLst/>
              </a:rPr>
              <a:t>of brain hemisphericity varies by </a:t>
            </a:r>
            <a:r>
              <a:rPr lang="en-US" dirty="0" smtClean="0">
                <a:effectLst/>
              </a:rPr>
              <a:t>person</a:t>
            </a:r>
          </a:p>
        </p:txBody>
      </p:sp>
    </p:spTree>
    <p:extLst>
      <p:ext uri="{BB962C8B-B14F-4D97-AF65-F5344CB8AC3E}">
        <p14:creationId xmlns:p14="http://schemas.microsoft.com/office/powerpoint/2010/main" val="33673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152400"/>
            <a:ext cx="7416800" cy="5410200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5677525"/>
            <a:ext cx="7696200" cy="1143000"/>
          </a:xfrm>
        </p:spPr>
        <p:txBody>
          <a:bodyPr/>
          <a:lstStyle/>
          <a:p>
            <a:r>
              <a:rPr lang="en-US" dirty="0" smtClean="0"/>
              <a:t>WBL Concept Map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27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152400"/>
            <a:ext cx="7416800" cy="5410200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5677525"/>
            <a:ext cx="7696200" cy="1143000"/>
          </a:xfrm>
        </p:spPr>
        <p:txBody>
          <a:bodyPr/>
          <a:lstStyle/>
          <a:p>
            <a:r>
              <a:rPr lang="en-US" dirty="0" smtClean="0"/>
              <a:t>WBL List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06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 Mapping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effectLst/>
              </a:rPr>
              <a:t>A </a:t>
            </a:r>
            <a:r>
              <a:rPr lang="en-US" dirty="0">
                <a:effectLst/>
              </a:rPr>
              <a:t>graphic </a:t>
            </a:r>
            <a:r>
              <a:rPr lang="en-US" dirty="0" smtClean="0">
                <a:effectLst/>
              </a:rPr>
              <a:t>tool used </a:t>
            </a:r>
            <a:r>
              <a:rPr lang="en-US" dirty="0">
                <a:effectLst/>
              </a:rPr>
              <a:t>to organize information in a map </a:t>
            </a:r>
            <a:r>
              <a:rPr lang="en-US" dirty="0" smtClean="0">
                <a:effectLst/>
              </a:rPr>
              <a:t>format</a:t>
            </a:r>
          </a:p>
          <a:p>
            <a:pPr lvl="1"/>
            <a:r>
              <a:rPr lang="en-US" dirty="0" smtClean="0">
                <a:effectLst/>
              </a:rPr>
              <a:t>Note-taking, complex info, studying, teaching, etc.</a:t>
            </a:r>
          </a:p>
          <a:p>
            <a:r>
              <a:rPr lang="en-US" dirty="0">
                <a:effectLst/>
                <a:hlinkClick r:id="rId3"/>
              </a:rPr>
              <a:t>50 Useful Mind-Mapping Tools for College </a:t>
            </a:r>
            <a:r>
              <a:rPr lang="en-US" dirty="0" smtClean="0">
                <a:effectLst/>
                <a:hlinkClick r:id="rId3"/>
              </a:rPr>
              <a:t>Students</a:t>
            </a:r>
            <a:endParaRPr lang="en-US" dirty="0"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943600"/>
            <a:ext cx="7848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http://associatedegree.org/2009/07/27/50-useful-mind-mapping-tools-for-college-students/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0" y="228600"/>
            <a:ext cx="6324600" cy="5259960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5677525"/>
            <a:ext cx="7696200" cy="1143000"/>
          </a:xfrm>
        </p:spPr>
        <p:txBody>
          <a:bodyPr/>
          <a:lstStyle/>
          <a:p>
            <a:r>
              <a:rPr lang="en-US" dirty="0" smtClean="0"/>
              <a:t>Concept Map Steps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3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Classroom Management System</a:t>
            </a:r>
          </a:p>
          <a:p>
            <a:pPr lvl="1"/>
            <a:r>
              <a:rPr lang="en-US" sz="4000" dirty="0" smtClean="0"/>
              <a:t>We use Desire2Learn</a:t>
            </a:r>
          </a:p>
          <a:p>
            <a:r>
              <a:rPr lang="en-US" dirty="0" smtClean="0"/>
              <a:t>Traditional Web Page</a:t>
            </a:r>
          </a:p>
          <a:p>
            <a:r>
              <a:rPr lang="en-US" dirty="0" smtClean="0"/>
              <a:t>Presentation Software</a:t>
            </a:r>
          </a:p>
          <a:p>
            <a:r>
              <a:rPr lang="en-US" dirty="0" smtClean="0"/>
              <a:t>*Flash Movie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43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245</Words>
  <Application>Microsoft Office PowerPoint</Application>
  <PresentationFormat>On-screen Show (4:3)</PresentationFormat>
  <Paragraphs>83</Paragraphs>
  <Slides>25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Tekton Pro</vt:lpstr>
      <vt:lpstr>Office Theme</vt:lpstr>
      <vt:lpstr>Title: Teaching with a whole brain approach</vt:lpstr>
      <vt:lpstr>Introduction</vt:lpstr>
      <vt:lpstr>Whole Brain Learning</vt:lpstr>
      <vt:lpstr>Hemispheric Dominance</vt:lpstr>
      <vt:lpstr>WBL Concept Map</vt:lpstr>
      <vt:lpstr>WBL List</vt:lpstr>
      <vt:lpstr>Concept Mapping </vt:lpstr>
      <vt:lpstr>Concept Map Steps</vt:lpstr>
      <vt:lpstr>Implementation</vt:lpstr>
      <vt:lpstr>Implementation 1</vt:lpstr>
      <vt:lpstr>Implementation 2</vt:lpstr>
      <vt:lpstr>Software</vt:lpstr>
      <vt:lpstr>Example</vt:lpstr>
      <vt:lpstr>Presentation Software</vt:lpstr>
      <vt:lpstr>PowerPoint options</vt:lpstr>
      <vt:lpstr>Example</vt:lpstr>
      <vt:lpstr>Presentation Software</vt:lpstr>
      <vt:lpstr>Example</vt:lpstr>
      <vt:lpstr>Presentation Software</vt:lpstr>
      <vt:lpstr>Zooming Presentations</vt:lpstr>
      <vt:lpstr>Concept Mapping</vt:lpstr>
      <vt:lpstr>Concept Mapping</vt:lpstr>
      <vt:lpstr>More useful software</vt:lpstr>
      <vt:lpstr>Links</vt:lpstr>
      <vt:lpstr>Q &amp; A, contact info</vt:lpstr>
    </vt:vector>
  </TitlesOfParts>
  <Company>Temple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collinsc058</dc:creator>
  <cp:lastModifiedBy>R. Craig Collins</cp:lastModifiedBy>
  <cp:revision>39</cp:revision>
  <dcterms:created xsi:type="dcterms:W3CDTF">2011-05-19T15:20:46Z</dcterms:created>
  <dcterms:modified xsi:type="dcterms:W3CDTF">2011-05-24T16:12:04Z</dcterms:modified>
</cp:coreProperties>
</file>