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4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38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1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9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26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92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15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0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0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7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5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2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65335-2CC0-4662-A031-ED82D747F944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BECF7-B89A-40B5-9A23-AA3CDE5CC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2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3124199"/>
          </a:xfrm>
        </p:spPr>
        <p:txBody>
          <a:bodyPr>
            <a:normAutofit/>
          </a:bodyPr>
          <a:lstStyle/>
          <a:p>
            <a:r>
              <a:rPr lang="en-US" dirty="0"/>
              <a:t>INSTRUCTIONALLY</a:t>
            </a:r>
            <a:br>
              <a:rPr lang="en-US" dirty="0"/>
            </a:br>
            <a:r>
              <a:rPr lang="en-US" dirty="0"/>
              <a:t>APPROPRIATE TECHNOLOGY</a:t>
            </a:r>
            <a:br>
              <a:rPr lang="en-US" dirty="0"/>
            </a:br>
            <a:r>
              <a:rPr lang="en-US" dirty="0"/>
              <a:t>INTEGRATION (IATI)</a:t>
            </a:r>
            <a:br>
              <a:rPr lang="en-US" dirty="0"/>
            </a:br>
            <a:r>
              <a:rPr lang="en-US" dirty="0"/>
              <a:t>FRAMEWORK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14600"/>
          </a:xfrm>
        </p:spPr>
        <p:txBody>
          <a:bodyPr/>
          <a:lstStyle/>
          <a:p>
            <a:r>
              <a:rPr lang="en-US" dirty="0" smtClean="0"/>
              <a:t>Presented by Debbie Gilmore</a:t>
            </a:r>
          </a:p>
          <a:p>
            <a:r>
              <a:rPr lang="en-US" dirty="0" smtClean="0"/>
              <a:t>Department Chair, INRW, Learning Frameworks (EDUC/PSYC1300), STSK</a:t>
            </a:r>
          </a:p>
          <a:p>
            <a:r>
              <a:rPr lang="en-US" dirty="0" smtClean="0"/>
              <a:t>August 18, 2016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2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Faculty will:</a:t>
            </a:r>
          </a:p>
          <a:p>
            <a:r>
              <a:rPr lang="en-US" dirty="0" smtClean="0"/>
              <a:t>Explore components of the IATI framework.</a:t>
            </a:r>
          </a:p>
          <a:p>
            <a:r>
              <a:rPr lang="en-US" dirty="0" smtClean="0"/>
              <a:t>Collaborate, reflect, and share the four levels of the IATI framework. </a:t>
            </a:r>
          </a:p>
          <a:p>
            <a:r>
              <a:rPr lang="en-US" dirty="0" smtClean="0"/>
              <a:t>Consider content and pedagogy to make decisions regarding the use of technology in the classroom.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8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IATI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6339"/>
            <a:ext cx="6096000" cy="42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0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765175"/>
            <a:ext cx="7023100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481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from Theory to Practice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Groups:</a:t>
            </a:r>
          </a:p>
          <a:p>
            <a:pPr lvl="1"/>
            <a:r>
              <a:rPr lang="en-US" dirty="0" smtClean="0"/>
              <a:t>Acquisition and Investigation</a:t>
            </a:r>
          </a:p>
          <a:p>
            <a:pPr lvl="1"/>
            <a:r>
              <a:rPr lang="en-US" dirty="0" smtClean="0"/>
              <a:t>Presentation and Remixing</a:t>
            </a:r>
          </a:p>
          <a:p>
            <a:pPr lvl="1"/>
            <a:r>
              <a:rPr lang="en-US" dirty="0" smtClean="0"/>
              <a:t>Discussion and Reflection</a:t>
            </a:r>
          </a:p>
          <a:p>
            <a:pPr lvl="1"/>
            <a:r>
              <a:rPr lang="en-US" dirty="0" smtClean="0"/>
              <a:t>Creation and Editing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 will split into 4 groups. </a:t>
            </a:r>
          </a:p>
          <a:p>
            <a:endParaRPr lang="en-US" dirty="0" smtClean="0"/>
          </a:p>
          <a:p>
            <a:r>
              <a:rPr lang="en-US" dirty="0" smtClean="0"/>
              <a:t>Each group will work together to complete the reflection questions in the group packet. You will have about 10 minutes to work. </a:t>
            </a:r>
          </a:p>
          <a:p>
            <a:endParaRPr lang="en-US" dirty="0" smtClean="0"/>
          </a:p>
          <a:p>
            <a:r>
              <a:rPr lang="en-US" dirty="0" smtClean="0"/>
              <a:t>Choose a group spokesperson to share out one idea from the group with all the participants.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4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IATI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6339"/>
            <a:ext cx="6096000" cy="42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40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and Easy Tech Tools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16859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25" y="2347913"/>
            <a:ext cx="211455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434340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38288"/>
            <a:ext cx="28289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34340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352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-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WHAT? </a:t>
            </a:r>
            <a:endParaRPr lang="en-US" dirty="0"/>
          </a:p>
          <a:p>
            <a:pPr lvl="1"/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Student Learning Objectives</a:t>
            </a:r>
          </a:p>
          <a:p>
            <a:pPr lvl="1"/>
            <a:r>
              <a:rPr lang="en-US" dirty="0" smtClean="0"/>
              <a:t>Textbook</a:t>
            </a:r>
          </a:p>
          <a:p>
            <a:r>
              <a:rPr lang="en-US" dirty="0" smtClean="0"/>
              <a:t>HOW? </a:t>
            </a:r>
          </a:p>
          <a:p>
            <a:pPr lvl="1"/>
            <a:r>
              <a:rPr lang="en-US" dirty="0" smtClean="0"/>
              <a:t>Pedagogy</a:t>
            </a:r>
          </a:p>
          <a:p>
            <a:pPr lvl="2"/>
            <a:r>
              <a:rPr lang="en-US" dirty="0" smtClean="0"/>
              <a:t>Lecture</a:t>
            </a:r>
          </a:p>
          <a:p>
            <a:pPr lvl="2"/>
            <a:r>
              <a:rPr lang="en-US" dirty="0" smtClean="0"/>
              <a:t>PowerPoint</a:t>
            </a:r>
          </a:p>
          <a:p>
            <a:pPr lvl="2"/>
            <a:r>
              <a:rPr lang="en-US" dirty="0" smtClean="0"/>
              <a:t>Video</a:t>
            </a:r>
          </a:p>
          <a:p>
            <a:pPr lvl="2"/>
            <a:r>
              <a:rPr lang="en-US" dirty="0" smtClean="0"/>
              <a:t>Group Work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2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Technology Fit?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technology in the classroom serves 3 purposes:</a:t>
            </a:r>
          </a:p>
          <a:p>
            <a:pPr lvl="1"/>
            <a:r>
              <a:rPr lang="en-US" dirty="0" smtClean="0"/>
              <a:t>To replace</a:t>
            </a:r>
          </a:p>
          <a:p>
            <a:pPr lvl="1"/>
            <a:r>
              <a:rPr lang="en-US" dirty="0" smtClean="0"/>
              <a:t>To amplify</a:t>
            </a:r>
          </a:p>
          <a:p>
            <a:pPr lvl="1"/>
            <a:r>
              <a:rPr lang="en-US" dirty="0" smtClean="0"/>
              <a:t>To transform</a:t>
            </a:r>
          </a:p>
        </p:txBody>
      </p:sp>
    </p:spTree>
    <p:extLst>
      <p:ext uri="{BB962C8B-B14F-4D97-AF65-F5344CB8AC3E}">
        <p14:creationId xmlns:p14="http://schemas.microsoft.com/office/powerpoint/2010/main" val="182351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Faculty will:</a:t>
            </a:r>
          </a:p>
          <a:p>
            <a:r>
              <a:rPr lang="en-US" dirty="0" smtClean="0"/>
              <a:t>Explore components of the IATI framework.</a:t>
            </a:r>
          </a:p>
          <a:p>
            <a:r>
              <a:rPr lang="en-US" dirty="0" smtClean="0"/>
              <a:t>Collaborate, reflect, and share the four levels of the IATI framework. </a:t>
            </a:r>
          </a:p>
          <a:p>
            <a:r>
              <a:rPr lang="en-US" dirty="0" smtClean="0"/>
              <a:t>Consider content and pedagogy to make decisions regarding the use of technology in the classroom.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79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220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INSTRUCTIONALLY APPROPRIATE TECHNOLOGY INTEGRATION (IATI) FRAMEWORK</vt:lpstr>
      <vt:lpstr>Faculty Learning Objectives</vt:lpstr>
      <vt:lpstr>IATI Framework</vt:lpstr>
      <vt:lpstr>PowerPoint Presentation</vt:lpstr>
      <vt:lpstr>Moving from Theory to Practice</vt:lpstr>
      <vt:lpstr>IATI Framework</vt:lpstr>
      <vt:lpstr>Fun and Easy Tech Tools</vt:lpstr>
      <vt:lpstr>Wrap - Up</vt:lpstr>
      <vt:lpstr>Where Does Technology Fit?</vt:lpstr>
      <vt:lpstr>Faculty Learning Objectives</vt:lpstr>
    </vt:vector>
  </TitlesOfParts>
  <Company>Temple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INSTRUCTIONALLY APPROPRIATE TECHNOLOGY INTEGRATION (IATI) FRAMEWORK</dc:title>
  <dc:creator>Gilmore Deborah</dc:creator>
  <cp:lastModifiedBy>Gilmore Deborah</cp:lastModifiedBy>
  <cp:revision>7</cp:revision>
  <cp:lastPrinted>2016-08-17T18:51:02Z</cp:lastPrinted>
  <dcterms:created xsi:type="dcterms:W3CDTF">2016-08-17T17:07:31Z</dcterms:created>
  <dcterms:modified xsi:type="dcterms:W3CDTF">2016-08-17T18:56:20Z</dcterms:modified>
</cp:coreProperties>
</file>