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0" r:id="rId3"/>
    <p:sldId id="274" r:id="rId4"/>
    <p:sldId id="275" r:id="rId5"/>
    <p:sldId id="276" r:id="rId6"/>
    <p:sldId id="285" r:id="rId7"/>
    <p:sldId id="284" r:id="rId8"/>
    <p:sldId id="286" r:id="rId9"/>
    <p:sldId id="281" r:id="rId10"/>
    <p:sldId id="287" r:id="rId11"/>
    <p:sldId id="288" r:id="rId12"/>
  </p:sldIdLst>
  <p:sldSz cx="9144000" cy="6858000" type="screen4x3"/>
  <p:notesSz cx="9601200" cy="7315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15" autoAdjust="0"/>
    <p:restoredTop sz="91584" autoAdjust="0"/>
  </p:normalViewPr>
  <p:slideViewPr>
    <p:cSldViewPr>
      <p:cViewPr varScale="1">
        <p:scale>
          <a:sx n="95" d="100"/>
          <a:sy n="95" d="100"/>
        </p:scale>
        <p:origin x="136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838" cy="3651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775" y="0"/>
            <a:ext cx="4160838" cy="3651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FFD32BB6-53F0-4F0C-B175-E38397C6DF22}" type="datetimeFigureOut">
              <a:rPr lang="en-US"/>
              <a:pPr>
                <a:defRPr/>
              </a:pPr>
              <a:t>11/13/2018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488"/>
            <a:ext cx="4160838" cy="3651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8C269E24-0ED6-40AF-9A37-4C01A5FD91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399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775" y="0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860CA3-D604-4E28-80F6-70CB0A926EE7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438" y="3475038"/>
            <a:ext cx="7680325" cy="3290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488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DD125-98CC-4C38-8348-D5A45A003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621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Temple College TurnItIn.com Plagiarism-Detection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DD125-98CC-4C38-8348-D5A45A00328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241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You Working on a Writing Assignment?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DD125-98CC-4C38-8348-D5A45A00328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 Careful About Citing Sources and Using Quotation Marks. Did you know that Temple College uses TurnItIn.com plagiarism-detection software?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DD125-98CC-4C38-8348-D5A45A00328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121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TurnItIn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software matches your paper against databases of other papers and sources.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TurnItIn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constantly searches the Internet!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DD125-98CC-4C38-8348-D5A45A00328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21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Your paper is matched against many sources:</a:t>
            </a:r>
          </a:p>
          <a:p>
            <a:endParaRPr lang="en-US" dirty="0" smtClean="0"/>
          </a:p>
          <a:p>
            <a:pPr lvl="1"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Internet content.</a:t>
            </a:r>
          </a:p>
          <a:p>
            <a:pPr lvl="1"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work ever turned in to TurnItIn.com.</a:t>
            </a:r>
          </a:p>
          <a:p>
            <a:pPr lvl="1"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Online databases, such as Academic Search Complete, accessed through the Temple College Library website.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DD125-98CC-4C38-8348-D5A45A00328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397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Instructors send you to 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dropbox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upload your work, and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TurnItIn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software checks for originality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DD125-98CC-4C38-8348-D5A45A00328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397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DD125-98CC-4C38-8348-D5A45A00328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397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do you get after you submit your work? You will receive an e-mail confirmation to your Temple College email account, informing you of a successful submission.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DD125-98CC-4C38-8348-D5A45A00328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3975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/>
              <a:t>Here is the best advice you will ever receive about writing papers: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/>
              <a:t>	If the words are not your own, put them inside quotation marks.</a:t>
            </a: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DD125-98CC-4C38-8348-D5A45A00328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1162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 these three simple steps: </a:t>
            </a:r>
          </a:p>
          <a:p>
            <a:pPr fontAlgn="base"/>
            <a:r>
              <a:rPr lang="en-US" dirty="0" smtClean="0"/>
              <a:t>	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words are not your own, put them inside of quotation marks.</a:t>
            </a: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Document your source with an in-text citation.</a:t>
            </a: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Document your source on the Works Cited or References page.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DD125-98CC-4C38-8348-D5A45A00328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2565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dirty="0" smtClean="0"/>
              <a:t>If you have an issue that requires tech support, contact </a:t>
            </a:r>
            <a:r>
              <a:rPr lang="en-US" sz="1200" b="0" i="0" dirty="0" err="1" smtClean="0"/>
              <a:t>TurnItIn</a:t>
            </a:r>
            <a:r>
              <a:rPr lang="en-US" sz="1200" b="0" i="0" dirty="0" smtClean="0"/>
              <a:t> directly </a:t>
            </a:r>
            <a:endParaRPr lang="en-US" b="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DD125-98CC-4C38-8348-D5A45A00328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147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E0B75-F993-4A41-B940-45A195EC4440}" type="datetimeFigureOut">
              <a:rPr lang="en-US"/>
              <a:pPr>
                <a:defRPr/>
              </a:pPr>
              <a:t>11/13/2018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0ADE7-7B3A-410F-A6A4-A4350DAC8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A34CA5-87FD-4483-8812-BD54838547E0}" type="datetimeFigureOut">
              <a:rPr lang="en-US"/>
              <a:pPr>
                <a:defRPr/>
              </a:pPr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F54C6-1C0B-4A16-99BE-02883A4232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DE2C7-C1F1-4074-B1EA-196F3552FCB8}" type="datetimeFigureOut">
              <a:rPr lang="en-US"/>
              <a:pPr>
                <a:defRPr/>
              </a:pPr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CAD0-94DB-43E5-86BF-2EF3145E1A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1979D-44EC-4B02-B305-E4B2644513B0}" type="datetimeFigureOut">
              <a:rPr lang="en-US"/>
              <a:pPr>
                <a:defRPr/>
              </a:pPr>
              <a:t>11/13/2018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0939B-7CE6-4C77-897A-290A8F790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C7841-505E-464F-A1BE-77695C779C93}" type="datetimeFigureOut">
              <a:rPr lang="en-US"/>
              <a:pPr>
                <a:defRPr/>
              </a:pPr>
              <a:t>11/13/2018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43B7E-C0F0-4C3C-9951-23D2570B73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7CF2-C548-44EB-87B5-3AB62149FCFF}" type="datetimeFigureOut">
              <a:rPr lang="en-US"/>
              <a:pPr>
                <a:defRPr/>
              </a:pPr>
              <a:t>11/13/2018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7DFF7-F230-4782-A910-640CAF74E5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387C3-6AA4-4B02-AC2B-CF62CAA11840}" type="datetimeFigureOut">
              <a:rPr lang="en-US"/>
              <a:pPr>
                <a:defRPr/>
              </a:pPr>
              <a:t>11/13/2018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90118-08CE-46B0-B13C-3773FF0ED9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FFE4F-941F-439F-B97D-276A6246619B}" type="datetimeFigureOut">
              <a:rPr lang="en-US"/>
              <a:pPr>
                <a:defRPr/>
              </a:pPr>
              <a:t>11/13/2018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BCF50-4115-4900-9D10-F5603A5438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E77AC-76D4-47BC-9CAB-B501C9473365}" type="datetimeFigureOut">
              <a:rPr lang="en-US"/>
              <a:pPr>
                <a:defRPr/>
              </a:pPr>
              <a:t>11/13/2018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93355-0B01-4ABB-B8E2-1ED81CB930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4F35A-DC7C-470C-8CAD-91D89F86CF0E}" type="datetimeFigureOut">
              <a:rPr lang="en-US"/>
              <a:pPr>
                <a:defRPr/>
              </a:pPr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C18CC-8294-4D30-9BB3-DE4AA1997D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A0C8D-9AA1-4D8B-B406-AD7230A91389}" type="datetimeFigureOut">
              <a:rPr lang="en-US"/>
              <a:pPr>
                <a:defRPr/>
              </a:pPr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04D7F-E854-45D1-A98E-3B86F3EFCB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8E584E1-2707-4B2B-BDF6-784224DA3ADA}" type="datetimeFigureOut">
              <a:rPr lang="en-US"/>
              <a:pPr>
                <a:defRPr/>
              </a:pPr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327E9D4-B13E-4BBA-BD61-C2343C0BF4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8363F4-6EF0-4A67-82B5-B993CC520B9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869" y="6080795"/>
            <a:ext cx="1790262" cy="6533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urnitin.com/help/helpdesk.asp?r=57.0385460468692&amp;svr=13&amp;session-id=25b6220d184989d268ab1d32a3e87427&amp;lang=en_us&amp;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Temple College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TurnItIn.com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Plagiarism Detection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Temple College </a:t>
            </a:r>
            <a:b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Continuous Orientation</a:t>
            </a:r>
          </a:p>
        </p:txBody>
      </p:sp>
    </p:spTree>
  </p:cSld>
  <p:clrMapOvr>
    <a:masterClrMapping/>
  </p:clrMapOvr>
  <p:transition advTm="536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348066-ever_nervous_breakdow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651250" y="1905000"/>
            <a:ext cx="1689100" cy="28956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Working on a paper? </a:t>
            </a:r>
          </a:p>
        </p:txBody>
      </p:sp>
    </p:spTree>
  </p:cSld>
  <p:clrMapOvr>
    <a:masterClrMapping/>
  </p:clrMapOvr>
  <p:transition advTm="8875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Be Honest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2133600"/>
          </a:xfrm>
        </p:spPr>
        <p:txBody>
          <a:bodyPr/>
          <a:lstStyle/>
          <a:p>
            <a:pPr algn="ctr">
              <a:buNone/>
            </a:pPr>
            <a:r>
              <a:rPr lang="en-US" sz="3600" b="1" dirty="0"/>
              <a:t>Did you know that Temple College uses TurnItIn.com </a:t>
            </a:r>
            <a:r>
              <a:rPr lang="en-US" sz="3600" b="1" dirty="0" smtClean="0"/>
              <a:t>plagiarism-detection </a:t>
            </a:r>
            <a:r>
              <a:rPr lang="en-US" sz="3600" b="1" dirty="0"/>
              <a:t>software?</a:t>
            </a:r>
          </a:p>
        </p:txBody>
      </p:sp>
    </p:spTree>
  </p:cSld>
  <p:clrMapOvr>
    <a:masterClrMapping/>
  </p:clrMapOvr>
  <p:transition advTm="7859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5162"/>
          </a:xfrm>
        </p:spPr>
        <p:txBody>
          <a:bodyPr/>
          <a:lstStyle/>
          <a:p>
            <a:r>
              <a:rPr lang="en-US" sz="4800" dirty="0">
                <a:solidFill>
                  <a:schemeClr val="accent6"/>
                </a:solidFill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2057400"/>
            <a:ext cx="8077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en-US" sz="3200" b="1" dirty="0"/>
              <a:t>TurnItIn software matches your paper against databases of other papers and sources.</a:t>
            </a:r>
          </a:p>
          <a:p>
            <a:pPr marL="457200" indent="-457200" algn="ctr">
              <a:buFont typeface="Arial" pitchFamily="34" charset="0"/>
              <a:buChar char="•"/>
            </a:pPr>
            <a:r>
              <a:rPr lang="en-US" sz="3200" b="1" dirty="0"/>
              <a:t>TurnItIn constantly searches the Internet!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561" y="228600"/>
            <a:ext cx="2404877" cy="14767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000" y="1905000"/>
            <a:ext cx="8153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b="1" dirty="0"/>
              <a:t>Your paper is matched against: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b="1" dirty="0"/>
              <a:t>Internet content.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b="1" dirty="0"/>
              <a:t>All documents ever turned in to TurnItIn.com.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b="1" dirty="0"/>
              <a:t>Online </a:t>
            </a:r>
            <a:r>
              <a:rPr lang="en-US" sz="3200" b="1" dirty="0" smtClean="0"/>
              <a:t>databases </a:t>
            </a:r>
            <a:r>
              <a:rPr lang="en-US" sz="3200" b="1" dirty="0"/>
              <a:t>such as Academic Search Complete, which can be accessed through the Temple College Library website.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561" y="228600"/>
            <a:ext cx="2404877" cy="14767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8700" y="4127718"/>
            <a:ext cx="7086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/>
            <a:r>
              <a:rPr lang="en-US" sz="2800" b="1" dirty="0"/>
              <a:t>Instructors may simply have you upload your work to the D2L Dropbox, which is enabled with the TurnItIn plagiarism-detection software.</a:t>
            </a:r>
          </a:p>
        </p:txBody>
      </p:sp>
      <p:pic>
        <p:nvPicPr>
          <p:cNvPr id="7" name="Picture 6"/>
          <p:cNvPicPr/>
          <p:nvPr/>
        </p:nvPicPr>
        <p:blipFill>
          <a:blip r:embed="rId3" cstate="print"/>
          <a:srcRect l="17308" t="30085" r="11004" b="8205"/>
          <a:stretch>
            <a:fillRect/>
          </a:stretch>
        </p:blipFill>
        <p:spPr bwMode="auto">
          <a:xfrm>
            <a:off x="1219200" y="12918"/>
            <a:ext cx="6400801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4495800"/>
            <a:ext cx="7772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b="1" dirty="0"/>
              <a:t>Instructors may send you directly to the TurnItIn.com website to upload your work.</a:t>
            </a:r>
          </a:p>
        </p:txBody>
      </p:sp>
      <p:pic>
        <p:nvPicPr>
          <p:cNvPr id="9" name="Picture 8" descr="turnitin-logo2-300x14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71600" y="28575"/>
            <a:ext cx="6019800" cy="40759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r>
              <a:rPr lang="en-US" b="1" dirty="0"/>
              <a:t>What do you get after submission?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397948"/>
            <a:ext cx="777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/>
            <a:r>
              <a:rPr lang="en-US" sz="3200" b="1" dirty="0"/>
              <a:t>You will receive an e-mail confirmation to your </a:t>
            </a:r>
            <a:r>
              <a:rPr lang="en-US" sz="3200" b="1" dirty="0">
                <a:solidFill>
                  <a:srgbClr val="3333FF"/>
                </a:solidFill>
              </a:rPr>
              <a:t>Temple College email account </a:t>
            </a:r>
            <a:r>
              <a:rPr lang="en-US" sz="3200" b="1" dirty="0"/>
              <a:t>informing you of a successful submission.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r>
              <a:rPr lang="en-US" b="1" dirty="0"/>
              <a:t>Do Not Be Afraid!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381000" y="2590800"/>
            <a:ext cx="7772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Here is the best advice you will ever receive about writing papers: </a:t>
            </a:r>
          </a:p>
          <a:p>
            <a:pPr algn="ctr"/>
            <a:endParaRPr lang="en-US" sz="3200" b="1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/>
              <a:t>If the words are not your own, put them inside </a:t>
            </a:r>
            <a:r>
              <a:rPr lang="en-US" sz="3200" b="1" dirty="0" smtClean="0"/>
              <a:t>quotation </a:t>
            </a:r>
            <a:r>
              <a:rPr lang="en-US" sz="3200" b="1" dirty="0"/>
              <a:t>marks.</a:t>
            </a:r>
          </a:p>
        </p:txBody>
      </p:sp>
      <p:pic>
        <p:nvPicPr>
          <p:cNvPr id="9" name="Picture 8" descr="turnitin-logo2-300x14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0" y="990600"/>
            <a:ext cx="1362075" cy="1362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r>
              <a:rPr lang="en-US" sz="5400" b="1" dirty="0"/>
              <a:t>Conclusion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000" y="1524001"/>
            <a:ext cx="7620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Follow these three simple steps: </a:t>
            </a:r>
          </a:p>
          <a:p>
            <a:pPr algn="ctr"/>
            <a:endParaRPr lang="en-US" sz="3200" b="1" dirty="0"/>
          </a:p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If the words are not your own, put them inside of quotation marks.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Document your source with an in-text citation.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Document your source on the Works Cited page.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r>
              <a:rPr lang="en-US" sz="5400" b="1" dirty="0"/>
              <a:t>For More Information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000" y="1828800"/>
            <a:ext cx="7772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b="1" dirty="0"/>
              <a:t>If you have an issue that requires </a:t>
            </a:r>
            <a:r>
              <a:rPr lang="en-US" sz="3600" b="1" dirty="0" smtClean="0"/>
              <a:t>tech support</a:t>
            </a:r>
            <a:r>
              <a:rPr lang="en-US" sz="3600" b="1" dirty="0"/>
              <a:t>, contact </a:t>
            </a:r>
            <a:r>
              <a:rPr lang="en-US" sz="3600" b="1" dirty="0" err="1"/>
              <a:t>TurnItIn</a:t>
            </a:r>
            <a:r>
              <a:rPr lang="en-US" sz="3600" b="1" dirty="0"/>
              <a:t> directly </a:t>
            </a:r>
            <a:r>
              <a:rPr lang="en-US" sz="3600" b="1" dirty="0">
                <a:hlinkClick r:id="rId3"/>
              </a:rPr>
              <a:t>here</a:t>
            </a:r>
            <a:r>
              <a:rPr lang="en-US" sz="3600" b="1" dirty="0" smtClean="0"/>
              <a:t>.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607053" y="3810000"/>
            <a:ext cx="5929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smtClean="0"/>
              <a:t>www.turnitin.com/self-service/support-wizard.html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2479</TotalTime>
  <Words>413</Words>
  <Application>Microsoft Office PowerPoint</Application>
  <PresentationFormat>On-screen Show (4:3)</PresentationFormat>
  <Paragraphs>61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Temple College  TurnItIn.com Plagiarism Detection</vt:lpstr>
      <vt:lpstr>Working on a paper? </vt:lpstr>
      <vt:lpstr>Be Honest</vt:lpstr>
      <vt:lpstr>.</vt:lpstr>
      <vt:lpstr>.</vt:lpstr>
      <vt:lpstr>.</vt:lpstr>
      <vt:lpstr>.</vt:lpstr>
      <vt:lpstr>What do you get after submission?</vt:lpstr>
      <vt:lpstr>Do Not Be Afraid! </vt:lpstr>
      <vt:lpstr>Conclusion</vt:lpstr>
      <vt:lpstr>For More Information</vt:lpstr>
    </vt:vector>
  </TitlesOfParts>
  <Company>Temple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Continuous Orientation Slideshow Week 13 - Plagerism</dc:title>
  <dc:creator>collinsc058</dc:creator>
  <cp:lastModifiedBy>Lemmons Steve</cp:lastModifiedBy>
  <cp:revision>113</cp:revision>
  <dcterms:created xsi:type="dcterms:W3CDTF">2010-08-11T16:08:27Z</dcterms:created>
  <dcterms:modified xsi:type="dcterms:W3CDTF">2018-11-13T15:11:23Z</dcterms:modified>
</cp:coreProperties>
</file>