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8"/>
  </p:notesMasterIdLst>
  <p:handoutMasterIdLst>
    <p:handoutMasterId r:id="rId9"/>
  </p:handoutMasterIdLst>
  <p:sldIdLst>
    <p:sldId id="256" r:id="rId2"/>
    <p:sldId id="267" r:id="rId3"/>
    <p:sldId id="269" r:id="rId4"/>
    <p:sldId id="271" r:id="rId5"/>
    <p:sldId id="268" r:id="rId6"/>
    <p:sldId id="266" r:id="rId7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10" autoAdjust="0"/>
    <p:restoredTop sz="87871" autoAdjust="0"/>
  </p:normalViewPr>
  <p:slideViewPr>
    <p:cSldViewPr>
      <p:cViewPr varScale="1">
        <p:scale>
          <a:sx n="91" d="100"/>
          <a:sy n="91" d="100"/>
        </p:scale>
        <p:origin x="15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0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D22C619E-33C4-4E7F-9F2F-D8B1B511A5A0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05E8A91B-40C9-4A9B-9E3F-D8C9F25B8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05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775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92FFA-87A5-4A4B-9676-4C32F9171B60}" type="datetimeFigureOut">
              <a:rPr lang="en-US" smtClean="0"/>
              <a:t>11/12/2018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54363" y="914400"/>
            <a:ext cx="329247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438" y="3521075"/>
            <a:ext cx="7680325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775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A783B-0008-4990-9B0E-E4A52C95D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2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Temple College Writing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A783B-0008-4990-9B0E-E4A52C95DC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81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Temple College Writing Center can provide help for any writing stage.</a:t>
            </a:r>
            <a:r>
              <a:rPr lang="en-US" baseline="0" dirty="0" smtClean="0"/>
              <a:t>  P</a:t>
            </a:r>
            <a:r>
              <a:rPr lang="en-US" dirty="0" smtClean="0"/>
              <a:t>re-writing- coming up with a great topic or research idea.  </a:t>
            </a:r>
          </a:p>
          <a:p>
            <a:r>
              <a:rPr lang="en-US" dirty="0" smtClean="0"/>
              <a:t>Planning, creating an organizational plan for the project.</a:t>
            </a:r>
            <a:r>
              <a:rPr lang="en-US" baseline="0" dirty="0" smtClean="0"/>
              <a:t> D</a:t>
            </a:r>
            <a:r>
              <a:rPr lang="en-US" dirty="0" smtClean="0"/>
              <a:t>rafting,</a:t>
            </a:r>
            <a:r>
              <a:rPr lang="en-US" baseline="0" dirty="0" smtClean="0"/>
              <a:t> </a:t>
            </a:r>
            <a:r>
              <a:rPr lang="en-US" dirty="0" smtClean="0"/>
              <a:t>guiding students during the drafting process and revising answering</a:t>
            </a:r>
          </a:p>
          <a:p>
            <a:r>
              <a:rPr lang="en-US" dirty="0" smtClean="0"/>
              <a:t>specific questions about the students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A783B-0008-4990-9B0E-E4A52C95DC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62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Writing Center can provide face-to-face consultations.</a:t>
            </a:r>
            <a:r>
              <a:rPr lang="en-US" baseline="0" dirty="0" smtClean="0"/>
              <a:t>  W</a:t>
            </a:r>
            <a:r>
              <a:rPr lang="en-US" dirty="0" smtClean="0"/>
              <a:t>alk in or make an appointment.</a:t>
            </a:r>
            <a:r>
              <a:rPr lang="en-US" baseline="0" dirty="0" smtClean="0"/>
              <a:t>  T</a:t>
            </a:r>
            <a:r>
              <a:rPr lang="en-US" dirty="0" smtClean="0"/>
              <a:t>hey typically last about a half an hour and they can discuss ways to improve writing skills,</a:t>
            </a:r>
            <a:r>
              <a:rPr lang="en-US" baseline="0" dirty="0" smtClean="0"/>
              <a:t> the proper use of APA or MLA documentation and formatting, and they also have the ability to give you paper feedback via email.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A783B-0008-4990-9B0E-E4A52C95DC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542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Writing Center also provides targeted writing workshops to help you become a better writer.  You can take practice final examinations for English Composition one, and they have writing</a:t>
            </a:r>
          </a:p>
          <a:p>
            <a:r>
              <a:rPr lang="en-US" dirty="0" smtClean="0"/>
              <a:t>labs with computers and printers.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A783B-0008-4990-9B0E-E4A52C95DC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1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when you're ready to use the Writing Lab,</a:t>
            </a:r>
            <a:r>
              <a:rPr lang="en-US" baseline="0" dirty="0" smtClean="0"/>
              <a:t> </a:t>
            </a:r>
            <a:r>
              <a:rPr lang="en-US" dirty="0" smtClean="0"/>
              <a:t>make sure you bring specific goals that you want to accomplish.</a:t>
            </a:r>
            <a:r>
              <a:rPr lang="en-US" baseline="0" dirty="0" smtClean="0"/>
              <a:t>  B</a:t>
            </a:r>
            <a:r>
              <a:rPr lang="en-US" dirty="0" smtClean="0"/>
              <a:t>ring ideas and questions.  Bring your syllabus or the assignment that you're required something to write on and something to write with.  Textbooks and reference materials can also be helpful.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A783B-0008-4990-9B0E-E4A52C95DC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1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Writing Lab can be found at the new Student Success Center room 3612.</a:t>
            </a:r>
            <a:r>
              <a:rPr lang="en-US" baseline="0" dirty="0" smtClean="0"/>
              <a:t>  T</a:t>
            </a:r>
            <a:r>
              <a:rPr lang="en-US" dirty="0" smtClean="0"/>
              <a:t>hat's right across the hallway from the Testing Center.  The hours of operation in the Fall and Spring are Monday through Thursday 8 a.m. to 7 p.m.  Friday 8 a.m. to noon.</a:t>
            </a:r>
            <a:r>
              <a:rPr lang="en-US" baseline="0" dirty="0" smtClean="0"/>
              <a:t>  S</a:t>
            </a:r>
            <a:r>
              <a:rPr lang="en-US" dirty="0" smtClean="0"/>
              <a:t>ummer hours are Monday through Thursday 8 a.m. to 6 p.m.  You can contact them by</a:t>
            </a:r>
          </a:p>
          <a:p>
            <a:r>
              <a:rPr lang="en-US" dirty="0" smtClean="0"/>
              <a:t>phone at 254-298-8393</a:t>
            </a:r>
            <a:r>
              <a:rPr lang="en-US" baseline="0" dirty="0" smtClean="0"/>
              <a:t> or by emailing writingcenter@templejc.edu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A783B-0008-4990-9B0E-E4A52C95DC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5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2F483-3C44-4494-AF69-C3198F137DA2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B985C-AB19-4F2E-986C-AC70103B6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8734"/>
            <a:ext cx="1694121" cy="64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9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5924" y="304800"/>
            <a:ext cx="6657975" cy="609600"/>
          </a:xfrm>
        </p:spPr>
        <p:txBody>
          <a:bodyPr/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4A55C-E315-4763-9BC8-C9BB6BF08EFD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55ACA-F705-43EE-BC4B-ECA2CB917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9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8C654-B21E-4699-AB4F-FF3F416A1107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F01A2-B445-4C06-9EE3-9CB33478C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00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5B44B-D395-4FA7-B175-0992906C52BA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445C2-B64B-45B0-9BFD-C462D81E7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7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0A8EB-B145-4C6C-955A-67D7056C9DC8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0867C-4C50-4ECA-B8D8-0C561D810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5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9214E-17FA-4C0A-82FD-8D9D9B31CCA6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0D73E-E4C0-4B25-B9A7-694A39BC6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7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8129E-B241-4B6B-B585-2991F5CA675B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28097-DA2C-49C7-97C9-C520A1331D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02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57EFE-9454-4E76-B2B6-82B9E314D23A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06D01C7-5D87-44D1-87F9-6A963AE38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A3A16-688F-4986-B68F-FAED0576F10E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A5B99-1EAC-4040-8E4B-70B758418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9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E0119-E0CC-42D7-8EF8-AD6438AFBDB0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4912F-8E5E-44CE-B188-2036FEC869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4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11608-B264-44F7-8D1D-0634A9FED817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05969-0F7B-42C7-9A76-04A551D7F5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01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5925" y="365125"/>
            <a:ext cx="66579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42B323-1565-4620-AA0F-8E0A21AC0AB8}" type="datetimeFigureOut">
              <a:rPr lang="en-US"/>
              <a:pPr>
                <a:defRPr/>
              </a:pPr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221E959-C40F-4E94-B712-A15630EFF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8" y="228600"/>
            <a:ext cx="1415342" cy="5378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1" r:id="rId2"/>
    <p:sldLayoutId id="2147483909" r:id="rId3"/>
    <p:sldLayoutId id="2147483902" r:id="rId4"/>
    <p:sldLayoutId id="2147483903" r:id="rId5"/>
    <p:sldLayoutId id="2147483904" r:id="rId6"/>
    <p:sldLayoutId id="2147483905" r:id="rId7"/>
    <p:sldLayoutId id="2147483910" r:id="rId8"/>
    <p:sldLayoutId id="2147483911" r:id="rId9"/>
    <p:sldLayoutId id="2147483906" r:id="rId10"/>
    <p:sldLayoutId id="21474839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pitchFamily="34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mplejc.edu/campus/maps/pdf/TC_campus_map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Temple College Writing Center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1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Temple College </a:t>
            </a:r>
            <a:br>
              <a:rPr sz="1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sz="1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Orientation</a:t>
            </a: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49625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49625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66963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087" y="304800"/>
            <a:ext cx="6657975" cy="609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Help for any writing stage</a:t>
            </a:r>
            <a:endParaRPr lang="en-US" dirty="0"/>
          </a:p>
        </p:txBody>
      </p:sp>
      <p:sp>
        <p:nvSpPr>
          <p:cNvPr id="7172" name="Puzzle3"/>
          <p:cNvSpPr>
            <a:spLocks noEditPoints="1" noChangeArrowheads="1"/>
          </p:cNvSpPr>
          <p:nvPr/>
        </p:nvSpPr>
        <p:spPr bwMode="auto">
          <a:xfrm rot="1183436">
            <a:off x="6297613" y="1039813"/>
            <a:ext cx="2470150" cy="26558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273 w 21600"/>
              <a:gd name="T25" fmla="*/ 7719 h 21600"/>
              <a:gd name="T26" fmla="*/ 19149 w 21600"/>
              <a:gd name="T27" fmla="*/ 202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BE7D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itchFamily="34" charset="0"/>
              </a:rPr>
              <a:t>Planning</a:t>
            </a:r>
          </a:p>
        </p:txBody>
      </p:sp>
      <p:sp>
        <p:nvSpPr>
          <p:cNvPr id="7173" name="Puzzle2"/>
          <p:cNvSpPr>
            <a:spLocks noEditPoints="1" noChangeArrowheads="1"/>
          </p:cNvSpPr>
          <p:nvPr/>
        </p:nvSpPr>
        <p:spPr bwMode="auto">
          <a:xfrm>
            <a:off x="5029200" y="4148138"/>
            <a:ext cx="3943350" cy="2419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5388 w 21600"/>
              <a:gd name="T25" fmla="*/ 6742 h 21600"/>
              <a:gd name="T26" fmla="*/ 16177 w 21600"/>
              <a:gd name="T27" fmla="*/ 2044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CC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itchFamily="34" charset="0"/>
              </a:rPr>
              <a:t>Revising</a:t>
            </a:r>
          </a:p>
        </p:txBody>
      </p:sp>
      <p:sp>
        <p:nvSpPr>
          <p:cNvPr id="7174" name="Puzzle4"/>
          <p:cNvSpPr>
            <a:spLocks noEditPoints="1" noChangeArrowheads="1"/>
          </p:cNvSpPr>
          <p:nvPr/>
        </p:nvSpPr>
        <p:spPr bwMode="auto">
          <a:xfrm rot="-1999780">
            <a:off x="654050" y="3729038"/>
            <a:ext cx="2378075" cy="30940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6 w 21600"/>
              <a:gd name="T25" fmla="*/ 5664 h 21600"/>
              <a:gd name="T26" fmla="*/ 20203 w 21600"/>
              <a:gd name="T27" fmla="*/ 1598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D8EBB3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itchFamily="34" charset="0"/>
              </a:rPr>
              <a:t>Drafting</a:t>
            </a:r>
          </a:p>
        </p:txBody>
      </p:sp>
      <p:sp>
        <p:nvSpPr>
          <p:cNvPr id="7175" name="Puzzle1"/>
          <p:cNvSpPr>
            <a:spLocks noEditPoints="1" noChangeArrowheads="1"/>
          </p:cNvSpPr>
          <p:nvPr/>
        </p:nvSpPr>
        <p:spPr bwMode="auto">
          <a:xfrm rot="-1230736">
            <a:off x="-117475" y="1303338"/>
            <a:ext cx="4292600" cy="18446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6086 w 21600"/>
              <a:gd name="T25" fmla="*/ 2569 h 21600"/>
              <a:gd name="T26" fmla="*/ 16132 w 21600"/>
              <a:gd name="T27" fmla="*/ 1955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CCCC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b="0"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itchFamily="34" charset="0"/>
              </a:rPr>
              <a:t>Prewriting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19956" objId="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Writing Center Services</a:t>
            </a:r>
            <a:endParaRPr lang="en-US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066800" y="749762"/>
            <a:ext cx="7521575" cy="3579813"/>
          </a:xfrm>
        </p:spPr>
        <p:txBody>
          <a:bodyPr/>
          <a:lstStyle/>
          <a:p>
            <a:pPr marL="460375" indent="-457200" eaLnBrk="1" hangingPunct="1">
              <a:buFont typeface="Arial" pitchFamily="34" charset="0"/>
              <a:buChar char="•"/>
            </a:pPr>
            <a:r>
              <a:rPr lang="en-US" altLang="en-US" sz="3200" dirty="0" smtClean="0"/>
              <a:t>Face-to-Face consultations</a:t>
            </a:r>
          </a:p>
          <a:p>
            <a:pPr marL="920750" lvl="2" indent="-457200" eaLnBrk="1" hangingPunct="1">
              <a:buFont typeface="Arial" pitchFamily="34" charset="0"/>
              <a:buChar char="•"/>
            </a:pPr>
            <a:r>
              <a:rPr lang="en-US" altLang="en-US" sz="2800" dirty="0" smtClean="0"/>
              <a:t>Walk-in or by appointment</a:t>
            </a:r>
          </a:p>
          <a:p>
            <a:pPr marL="920750" lvl="2" indent="-457200" eaLnBrk="1" hangingPunct="1">
              <a:buFont typeface="Arial" pitchFamily="34" charset="0"/>
              <a:buChar char="•"/>
            </a:pPr>
            <a:r>
              <a:rPr lang="en-US" altLang="en-US" sz="2800" dirty="0" smtClean="0"/>
              <a:t>Typically ½ hour</a:t>
            </a:r>
          </a:p>
          <a:p>
            <a:pPr marL="920750" lvl="2" indent="-457200" eaLnBrk="1" hangingPunct="1">
              <a:buFont typeface="Arial" pitchFamily="34" charset="0"/>
              <a:buChar char="•"/>
            </a:pPr>
            <a:r>
              <a:rPr lang="en-US" altLang="en-US" sz="2800" dirty="0" smtClean="0"/>
              <a:t>Discuss ways to improve writing skills</a:t>
            </a:r>
          </a:p>
          <a:p>
            <a:pPr marL="920750" lvl="2" indent="-457200" eaLnBrk="1" hangingPunct="1">
              <a:buFont typeface="Arial" pitchFamily="34" charset="0"/>
              <a:buChar char="•"/>
            </a:pPr>
            <a:r>
              <a:rPr lang="en-US" altLang="en-US" sz="2800" dirty="0" smtClean="0"/>
              <a:t>Proper APA or MLA documentation and formatting</a:t>
            </a:r>
          </a:p>
          <a:p>
            <a:pPr marL="862012" indent="-457200" eaLnBrk="1" hangingPunct="1">
              <a:buFont typeface="Arial" pitchFamily="34" charset="0"/>
              <a:buChar char="•"/>
            </a:pPr>
            <a:r>
              <a:rPr lang="en-US" altLang="en-US" sz="2800" dirty="0"/>
              <a:t>Paper feedback via </a:t>
            </a:r>
            <a:r>
              <a:rPr lang="en-US" altLang="en-US" sz="2800" dirty="0" smtClean="0"/>
              <a:t>email</a:t>
            </a:r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08305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20006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Writing Center </a:t>
            </a:r>
            <a:r>
              <a:rPr lang="en-US" dirty="0" smtClean="0"/>
              <a:t>Services </a:t>
            </a:r>
            <a:r>
              <a:rPr lang="en-US" sz="1800" dirty="0" smtClean="0"/>
              <a:t>cont.</a:t>
            </a:r>
            <a:endParaRPr lang="en-US" sz="180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5121275" cy="3929062"/>
          </a:xfrm>
        </p:spPr>
        <p:txBody>
          <a:bodyPr/>
          <a:lstStyle/>
          <a:p>
            <a:pPr marL="460375" indent="-457200" eaLnBrk="1" hangingPunct="1">
              <a:buFont typeface="Arial" pitchFamily="34" charset="0"/>
              <a:buChar char="•"/>
            </a:pPr>
            <a:r>
              <a:rPr lang="en-US" altLang="en-US" sz="3200" dirty="0" smtClean="0"/>
              <a:t>Targeted writing workshops</a:t>
            </a:r>
          </a:p>
          <a:p>
            <a:pPr marL="460375" indent="-457200" eaLnBrk="1" hangingPunct="1">
              <a:buFont typeface="Arial" pitchFamily="34" charset="0"/>
              <a:buChar char="•"/>
            </a:pPr>
            <a:r>
              <a:rPr lang="en-US" altLang="en-US" sz="3200" dirty="0" smtClean="0"/>
              <a:t>Practice final examination for English Composition I</a:t>
            </a:r>
            <a:endParaRPr lang="en-US" altLang="en-US" sz="2800" dirty="0" smtClean="0"/>
          </a:p>
          <a:p>
            <a:pPr marL="460375" indent="-457200" eaLnBrk="1" hangingPunct="1">
              <a:buFont typeface="Arial" pitchFamily="34" charset="0"/>
              <a:buChar char="•"/>
            </a:pPr>
            <a:r>
              <a:rPr lang="en-US" altLang="en-US" sz="3200" dirty="0" smtClean="0"/>
              <a:t>Writing lab with computers and printer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089025" y="5334000"/>
            <a:ext cx="6934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Arial" pitchFamily="34" charset="0"/>
              </a:rPr>
              <a:t>“Writing is an exploration. You start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Arial" pitchFamily="34" charset="0"/>
              </a:rPr>
              <a:t>from nothing and learn as you go.”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itchFamily="34" charset="0"/>
              </a:rPr>
              <a:t>~</a:t>
            </a:r>
            <a:r>
              <a:rPr lang="en-US" altLang="en-US" sz="2400" i="1">
                <a:latin typeface="Arial" pitchFamily="34" charset="0"/>
              </a:rPr>
              <a:t>E. L. Doctorow</a:t>
            </a:r>
            <a:endParaRPr lang="en-US" altLang="en-US" sz="2400">
              <a:latin typeface="Arial" pitchFamily="34" charset="0"/>
            </a:endParaRPr>
          </a:p>
        </p:txBody>
      </p:sp>
      <p:pic>
        <p:nvPicPr>
          <p:cNvPr id="9221" name="Picture 6" descr="C:\Users\guenate511\Pictures\writing-a-let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19200"/>
            <a:ext cx="2971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14663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to Bring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US" altLang="en-US" sz="3400" b="0" smtClean="0">
                <a:latin typeface="Times-Roman"/>
              </a:rPr>
              <a:t>Specific goals to accomplish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3400" b="0" smtClean="0">
                <a:latin typeface="Times-Roman"/>
              </a:rPr>
              <a:t>Ideas and questions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3400" b="0" smtClean="0">
                <a:latin typeface="Times-Roman"/>
              </a:rPr>
              <a:t>Syllabus or assignment requirements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3400" b="0" smtClean="0">
                <a:latin typeface="Times-Roman"/>
              </a:rPr>
              <a:t>Something to write with and write on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3400" b="0" smtClean="0">
                <a:latin typeface="Times-Roman"/>
              </a:rPr>
              <a:t>Textbook and reference materials</a:t>
            </a:r>
            <a:endParaRPr lang="en-US" altLang="en-US" sz="340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16980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Content Placeholder 10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88131"/>
            <a:ext cx="4978400" cy="3733800"/>
          </a:xfrm>
        </p:spPr>
      </p:pic>
      <p:sp>
        <p:nvSpPr>
          <p:cNvPr id="11267" name="TextBox 10"/>
          <p:cNvSpPr txBox="1">
            <a:spLocks noChangeArrowheads="1"/>
          </p:cNvSpPr>
          <p:nvPr/>
        </p:nvSpPr>
        <p:spPr bwMode="auto">
          <a:xfrm>
            <a:off x="1216025" y="1277938"/>
            <a:ext cx="16002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accent2"/>
                </a:solidFill>
                <a:latin typeface="Arial" pitchFamily="34" charset="0"/>
              </a:rPr>
              <a:t>S</a:t>
            </a:r>
            <a:r>
              <a:rPr lang="en-US" altLang="en-US" sz="3600" dirty="0" smtClean="0">
                <a:solidFill>
                  <a:schemeClr val="accent2"/>
                </a:solidFill>
                <a:latin typeface="Arial" pitchFamily="34" charset="0"/>
              </a:rPr>
              <a:t>SC</a:t>
            </a:r>
            <a:endParaRPr lang="en-US" altLang="en-US" sz="36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accent2"/>
                </a:solidFill>
                <a:latin typeface="Arial" pitchFamily="34" charset="0"/>
              </a:rPr>
              <a:t>Room </a:t>
            </a:r>
            <a:r>
              <a:rPr lang="en-US" altLang="en-US" sz="3600" dirty="0" smtClean="0">
                <a:solidFill>
                  <a:schemeClr val="accent2"/>
                </a:solidFill>
                <a:latin typeface="Arial" pitchFamily="34" charset="0"/>
              </a:rPr>
              <a:t>3612</a:t>
            </a:r>
            <a:endParaRPr lang="en-US" altLang="en-US" sz="3600" dirty="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3702050" y="5486400"/>
            <a:ext cx="53768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itchFamily="34" charset="0"/>
              </a:rPr>
              <a:t>Phone</a:t>
            </a:r>
            <a:r>
              <a:rPr lang="en-US" altLang="en-US" sz="2400">
                <a:solidFill>
                  <a:schemeClr val="bg1"/>
                </a:solidFill>
                <a:latin typeface="Arial" pitchFamily="34" charset="0"/>
              </a:rPr>
              <a:t>: </a:t>
            </a:r>
            <a:r>
              <a:rPr lang="en-US" altLang="en-US" sz="2400" smtClean="0">
                <a:solidFill>
                  <a:schemeClr val="bg1"/>
                </a:solidFill>
                <a:latin typeface="Arial" pitchFamily="34" charset="0"/>
              </a:rPr>
              <a:t>254-298-8393</a:t>
            </a:r>
            <a:endParaRPr lang="en-US" altLang="en-US" sz="2400" dirty="0">
              <a:solidFill>
                <a:schemeClr val="bg1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itchFamily="34" charset="0"/>
              </a:rPr>
              <a:t>Email: writingcenter@templejc.edu</a:t>
            </a:r>
          </a:p>
        </p:txBody>
      </p:sp>
      <p:sp>
        <p:nvSpPr>
          <p:cNvPr id="11269" name="Rectangle 16"/>
          <p:cNvSpPr>
            <a:spLocks noChangeArrowheads="1"/>
          </p:cNvSpPr>
          <p:nvPr/>
        </p:nvSpPr>
        <p:spPr bwMode="auto">
          <a:xfrm>
            <a:off x="990600" y="3886200"/>
            <a:ext cx="81264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800"/>
              </a:spcBef>
              <a:buFont typeface="Arial" pitchFamily="34" charset="0"/>
              <a:defRPr sz="1600" b="1"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pitchFamily="34" charset="0"/>
              </a:rPr>
              <a:t>Hours of </a:t>
            </a:r>
            <a:r>
              <a:rPr lang="en-US" altLang="en-US" sz="2400" dirty="0" smtClean="0">
                <a:solidFill>
                  <a:schemeClr val="accent2"/>
                </a:solidFill>
                <a:latin typeface="Arial" pitchFamily="34" charset="0"/>
              </a:rPr>
              <a:t>Operation Fall and Spring</a:t>
            </a:r>
            <a:endParaRPr lang="en-US" altLang="en-US" sz="24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pitchFamily="34" charset="0"/>
              </a:rPr>
              <a:t>M - TH </a:t>
            </a:r>
            <a:r>
              <a:rPr lang="en-US" altLang="en-US" sz="2400" dirty="0" smtClean="0">
                <a:solidFill>
                  <a:schemeClr val="accent2"/>
                </a:solidFill>
                <a:latin typeface="Arial" pitchFamily="34" charset="0"/>
              </a:rPr>
              <a:t>8 </a:t>
            </a:r>
            <a:r>
              <a:rPr lang="en-US" altLang="en-US" sz="2400" dirty="0">
                <a:solidFill>
                  <a:schemeClr val="accent2"/>
                </a:solidFill>
                <a:latin typeface="Arial" pitchFamily="34" charset="0"/>
              </a:rPr>
              <a:t>a.m. - </a:t>
            </a:r>
            <a:r>
              <a:rPr lang="en-US" altLang="en-US" sz="2400" dirty="0" smtClean="0">
                <a:solidFill>
                  <a:schemeClr val="accent2"/>
                </a:solidFill>
                <a:latin typeface="Arial" pitchFamily="34" charset="0"/>
              </a:rPr>
              <a:t>7 p.m., Friday 8 a.m. – noon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chemeClr val="bg1"/>
                </a:solidFill>
                <a:latin typeface="Arial" pitchFamily="34" charset="0"/>
              </a:rPr>
              <a:t>         Summer hours, Mon. – Thur. 8 a.m. – 6 p.m.</a:t>
            </a:r>
            <a:endParaRPr lang="en-US" altLang="en-US" sz="2400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2"/>
        <p14:stopEvt time="31011" objId="2"/>
      </p14:showEvtLst>
    </p:ext>
  </p:extLs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1767</TotalTime>
  <Words>449</Words>
  <Application>Microsoft Office PowerPoint</Application>
  <PresentationFormat>On-screen Show (4:3)</PresentationFormat>
  <Paragraphs>52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Franklin Gothic Book</vt:lpstr>
      <vt:lpstr>Franklin Gothic Medium</vt:lpstr>
      <vt:lpstr>Times-Roman</vt:lpstr>
      <vt:lpstr>Tunga</vt:lpstr>
      <vt:lpstr>Wingdings</vt:lpstr>
      <vt:lpstr>Angles</vt:lpstr>
      <vt:lpstr>Temple College Writing Center</vt:lpstr>
      <vt:lpstr>Help for any writing stage</vt:lpstr>
      <vt:lpstr>Writing Center Services</vt:lpstr>
      <vt:lpstr>Writing Center Services cont.</vt:lpstr>
      <vt:lpstr>What to Bring</vt:lpstr>
      <vt:lpstr>PowerPoint Presentation</vt:lpstr>
    </vt:vector>
  </TitlesOfParts>
  <Company>Temple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Orientation Slideshow Week 12 - Writing Center</dc:title>
  <dc:creator>collinsc058</dc:creator>
  <cp:lastModifiedBy>Lemmons Steve</cp:lastModifiedBy>
  <cp:revision>81</cp:revision>
  <dcterms:created xsi:type="dcterms:W3CDTF">2010-08-11T16:08:27Z</dcterms:created>
  <dcterms:modified xsi:type="dcterms:W3CDTF">2018-11-12T20:23:25Z</dcterms:modified>
</cp:coreProperties>
</file>