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0DE43-104B-4FCF-BB62-A93C84DA6480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138F5-B630-4F9E-A46F-863D6DF0B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74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8D5C-2143-46C6-BF45-5CA66158B67D}" type="datetime1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45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D0692-EE59-442D-B5C6-93BBE71B27A6}" type="datetime1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81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FEEF-BD94-46D4-A0E0-196A5A1BE49A}" type="datetime1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7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1E49-E678-4AB5-A63B-5D2966E14947}" type="datetime1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00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0730-CA43-4B48-926C-477E06828AA6}" type="datetime1">
              <a:rPr lang="en-US" smtClean="0"/>
              <a:t>2/15/2017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2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9746-17B3-43D4-99E9-AD2C23E2441E}" type="datetime1">
              <a:rPr lang="en-US" smtClean="0"/>
              <a:t>2/15/2017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6CBD0-5828-4CD4-ACE7-8C77A5406622}" type="datetime1">
              <a:rPr lang="en-US" smtClean="0"/>
              <a:t>2/15/2017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8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DC92-5A4D-4C2F-9CA7-1C71A04BB4FC}" type="datetime1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10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E47CF-AFD2-4077-954F-9A35B320742F}" type="datetime1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17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6922E-4077-4F71-A2D5-24B9FCBBEAF5}" type="datetime1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6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164E-3F90-47FE-909D-DC3AEBA9D403}" type="datetime1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42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FF520-34BC-477C-BE4B-A21F0DDBAF5E}" type="datetime1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A5A2E-0EDA-4215-8C78-402F1AFF7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9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mplejc.ed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templejc.ed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7720109" cy="401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2209800" y="1905000"/>
            <a:ext cx="5257800" cy="3810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5300" y="5715000"/>
            <a:ext cx="7429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</a:t>
            </a:r>
            <a:r>
              <a:rPr lang="en-US" dirty="0" smtClean="0">
                <a:hlinkClick r:id="rId3"/>
              </a:rPr>
              <a:t>www.templejc.edu</a:t>
            </a:r>
            <a:r>
              <a:rPr lang="en-US" dirty="0" smtClean="0"/>
              <a:t> place your cursor over “Connect” and click on “D2L</a:t>
            </a:r>
            <a:r>
              <a:rPr lang="en-US" dirty="0" smtClean="0"/>
              <a:t>”.  New D2L students will not have access to D2L until 6:00am the first-day of the semester.</a:t>
            </a:r>
            <a:endParaRPr lang="en-US" dirty="0"/>
          </a:p>
        </p:txBody>
      </p:sp>
      <p:sp>
        <p:nvSpPr>
          <p:cNvPr id="20" name="Rectangle 3"/>
          <p:cNvSpPr txBox="1">
            <a:spLocks/>
          </p:cNvSpPr>
          <p:nvPr/>
        </p:nvSpPr>
        <p:spPr>
          <a:xfrm>
            <a:off x="76199" y="152400"/>
            <a:ext cx="8762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Accessing Desire2Learn (D2L) </a:t>
            </a:r>
            <a:r>
              <a:rPr lang="en-US" dirty="0" smtClean="0">
                <a:latin typeface="Calibri" pitchFamily="34" charset="0"/>
              </a:rPr>
              <a:t>   </a:t>
            </a:r>
            <a:r>
              <a:rPr lang="en-US" sz="3100" dirty="0" smtClean="0">
                <a:latin typeface="Calibri" pitchFamily="34" charset="0"/>
              </a:rPr>
              <a:t>(1 of </a:t>
            </a:r>
            <a:r>
              <a:rPr lang="en-US" sz="3100" dirty="0" smtClean="0">
                <a:latin typeface="Calibri" pitchFamily="34" charset="0"/>
              </a:rPr>
              <a:t>6)</a:t>
            </a:r>
            <a:endParaRPr 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1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9" y="1212906"/>
            <a:ext cx="6229351" cy="423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609600" y="3048001"/>
            <a:ext cx="1371600" cy="251459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143002" y="3340532"/>
            <a:ext cx="2133598" cy="222206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9445" y="5458049"/>
            <a:ext cx="7796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Type your username and password.  </a:t>
            </a:r>
            <a:r>
              <a:rPr lang="en-US" b="1" dirty="0" smtClean="0"/>
              <a:t>Username</a:t>
            </a:r>
            <a:r>
              <a:rPr lang="en-US" b="1" dirty="0"/>
              <a:t>: </a:t>
            </a:r>
            <a:r>
              <a:rPr lang="en-US" i="1" dirty="0" err="1"/>
              <a:t>lastname+first</a:t>
            </a:r>
            <a:r>
              <a:rPr lang="en-US" i="1" dirty="0"/>
              <a:t> </a:t>
            </a:r>
            <a:r>
              <a:rPr lang="en-US" i="1" dirty="0" err="1"/>
              <a:t>initial+last</a:t>
            </a:r>
            <a:r>
              <a:rPr lang="en-US" i="1" dirty="0"/>
              <a:t> 3</a:t>
            </a:r>
          </a:p>
          <a:p>
            <a:r>
              <a:rPr lang="en-US" i="1" dirty="0"/>
              <a:t>numbers of your student </a:t>
            </a:r>
            <a:r>
              <a:rPr lang="en-US" i="1" dirty="0" smtClean="0"/>
              <a:t>ID; </a:t>
            </a:r>
            <a:r>
              <a:rPr lang="en-US" b="1" dirty="0" smtClean="0"/>
              <a:t>Password</a:t>
            </a:r>
            <a:r>
              <a:rPr lang="en-US" b="1" dirty="0"/>
              <a:t>: </a:t>
            </a:r>
            <a:r>
              <a:rPr lang="en-US" dirty="0" smtClean="0"/>
              <a:t>for first-time D2L students it is the same </a:t>
            </a:r>
            <a:r>
              <a:rPr lang="en-US" dirty="0"/>
              <a:t>as </a:t>
            </a:r>
            <a:r>
              <a:rPr lang="en-US" dirty="0" smtClean="0"/>
              <a:t>your username; for returning students it is the password you previously set.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3"/>
          <p:cNvSpPr txBox="1">
            <a:spLocks/>
          </p:cNvSpPr>
          <p:nvPr/>
        </p:nvSpPr>
        <p:spPr>
          <a:xfrm>
            <a:off x="76199" y="152400"/>
            <a:ext cx="8762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Accessing Desire2Learn (D2L)   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sz="3100" dirty="0" smtClean="0">
                <a:latin typeface="Calibri" pitchFamily="34" charset="0"/>
              </a:rPr>
              <a:t>(2 </a:t>
            </a:r>
            <a:r>
              <a:rPr lang="en-US" sz="3100" dirty="0" smtClean="0">
                <a:latin typeface="Calibri" pitchFamily="34" charset="0"/>
              </a:rPr>
              <a:t>of </a:t>
            </a:r>
            <a:r>
              <a:rPr lang="en-US" sz="3100" dirty="0" smtClean="0">
                <a:latin typeface="Calibri" pitchFamily="34" charset="0"/>
              </a:rPr>
              <a:t>6)</a:t>
            </a:r>
            <a:endParaRPr 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65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6305550" cy="415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/>
          </p:cNvSpPr>
          <p:nvPr/>
        </p:nvSpPr>
        <p:spPr>
          <a:xfrm>
            <a:off x="76199" y="152400"/>
            <a:ext cx="8762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Accessing Desire2Learn (D2L) </a:t>
            </a:r>
            <a:r>
              <a:rPr lang="en-US" dirty="0" smtClean="0">
                <a:latin typeface="Calibri" pitchFamily="34" charset="0"/>
              </a:rPr>
              <a:t>   </a:t>
            </a:r>
            <a:r>
              <a:rPr lang="en-US" sz="3100" dirty="0" smtClean="0">
                <a:latin typeface="Calibri" pitchFamily="34" charset="0"/>
              </a:rPr>
              <a:t>(3 </a:t>
            </a:r>
            <a:r>
              <a:rPr lang="en-US" sz="3100" dirty="0" smtClean="0">
                <a:latin typeface="Calibri" pitchFamily="34" charset="0"/>
              </a:rPr>
              <a:t>of </a:t>
            </a:r>
            <a:r>
              <a:rPr lang="en-US" sz="3100" dirty="0" smtClean="0">
                <a:latin typeface="Calibri" pitchFamily="34" charset="0"/>
              </a:rPr>
              <a:t>6)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622546"/>
            <a:ext cx="761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will see your D2L homepage.  Your semester courses will be viewable by clicking on the grey </a:t>
            </a:r>
            <a:r>
              <a:rPr lang="en-US" dirty="0" smtClean="0"/>
              <a:t>arrow in </a:t>
            </a:r>
            <a:r>
              <a:rPr lang="en-US" dirty="0" smtClean="0"/>
              <a:t>the middle column under “My Courses”.  Click on each course to view the course homepage and navigate through the course.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39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/>
          </p:cNvSpPr>
          <p:nvPr/>
        </p:nvSpPr>
        <p:spPr>
          <a:xfrm>
            <a:off x="76199" y="152400"/>
            <a:ext cx="8762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Accessing Office 365 email    </a:t>
            </a:r>
            <a:r>
              <a:rPr lang="en-US" dirty="0" smtClean="0">
                <a:latin typeface="Calibri" pitchFamily="34" charset="0"/>
              </a:rPr>
              <a:t>     </a:t>
            </a:r>
            <a:r>
              <a:rPr lang="en-US" sz="3100" dirty="0" smtClean="0">
                <a:latin typeface="Calibri" pitchFamily="34" charset="0"/>
              </a:rPr>
              <a:t>(4 </a:t>
            </a:r>
            <a:r>
              <a:rPr lang="en-US" sz="3100" dirty="0" smtClean="0">
                <a:latin typeface="Calibri" pitchFamily="34" charset="0"/>
              </a:rPr>
              <a:t>of </a:t>
            </a:r>
            <a:r>
              <a:rPr lang="en-US" sz="3100" dirty="0" smtClean="0">
                <a:latin typeface="Calibri" pitchFamily="34" charset="0"/>
              </a:rPr>
              <a:t>6)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" y="5890308"/>
            <a:ext cx="7619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2"/>
              </a:rPr>
              <a:t>www.templejc.edu</a:t>
            </a:r>
            <a:r>
              <a:rPr lang="en-US" dirty="0"/>
              <a:t> place your cursor over “Connect” and click on </a:t>
            </a:r>
            <a:r>
              <a:rPr lang="en-US" dirty="0" smtClean="0"/>
              <a:t>“Email”.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79" y="1066800"/>
            <a:ext cx="8123238" cy="464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1676399" y="1828800"/>
            <a:ext cx="5791201" cy="40615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56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450177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5300" y="5890308"/>
            <a:ext cx="7619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Review the username </a:t>
            </a:r>
            <a:r>
              <a:rPr lang="en-US" dirty="0" smtClean="0"/>
              <a:t>and password </a:t>
            </a:r>
            <a:r>
              <a:rPr lang="en-US" dirty="0" smtClean="0"/>
              <a:t>formats and </a:t>
            </a:r>
            <a:r>
              <a:rPr lang="en-US" dirty="0" smtClean="0"/>
              <a:t>then click on the </a:t>
            </a:r>
            <a:r>
              <a:rPr lang="en-US" dirty="0" smtClean="0"/>
              <a:t>“</a:t>
            </a:r>
            <a:r>
              <a:rPr lang="en-US" dirty="0" smtClean="0"/>
              <a:t>Microsoft Office 365 Student Email</a:t>
            </a:r>
            <a:r>
              <a:rPr lang="en-US" dirty="0" smtClean="0"/>
              <a:t>” button.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133600" y="4290110"/>
            <a:ext cx="1257299" cy="160019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Left Brace 2"/>
          <p:cNvSpPr/>
          <p:nvPr/>
        </p:nvSpPr>
        <p:spPr>
          <a:xfrm>
            <a:off x="3476813" y="3962400"/>
            <a:ext cx="228600" cy="533400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Rectangle 3"/>
          <p:cNvSpPr txBox="1">
            <a:spLocks/>
          </p:cNvSpPr>
          <p:nvPr/>
        </p:nvSpPr>
        <p:spPr>
          <a:xfrm>
            <a:off x="76199" y="152400"/>
            <a:ext cx="8762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Accessing Office 365 email  </a:t>
            </a:r>
            <a:r>
              <a:rPr lang="en-US" dirty="0" smtClean="0">
                <a:latin typeface="Calibri" pitchFamily="34" charset="0"/>
              </a:rPr>
              <a:t>       </a:t>
            </a:r>
            <a:r>
              <a:rPr lang="en-US" sz="3100" dirty="0" smtClean="0">
                <a:latin typeface="Calibri" pitchFamily="34" charset="0"/>
              </a:rPr>
              <a:t>(5 </a:t>
            </a:r>
            <a:r>
              <a:rPr lang="en-US" sz="3100" dirty="0" smtClean="0">
                <a:latin typeface="Calibri" pitchFamily="34" charset="0"/>
              </a:rPr>
              <a:t>of </a:t>
            </a:r>
            <a:r>
              <a:rPr lang="en-US" sz="3100" dirty="0" smtClean="0">
                <a:latin typeface="Calibri" pitchFamily="34" charset="0"/>
              </a:rPr>
              <a:t>6)</a:t>
            </a:r>
            <a:endParaRPr 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71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6397789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5257800" y="2667000"/>
            <a:ext cx="2057400" cy="2590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514600" y="2398165"/>
            <a:ext cx="2057400" cy="278343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9600" y="5181600"/>
            <a:ext cx="800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Type your TC email address (</a:t>
            </a:r>
            <a:r>
              <a:rPr lang="en-US" i="1" dirty="0" err="1"/>
              <a:t>lastname+first</a:t>
            </a:r>
            <a:r>
              <a:rPr lang="en-US" i="1" dirty="0"/>
              <a:t> </a:t>
            </a:r>
            <a:r>
              <a:rPr lang="en-US" i="1" dirty="0" err="1"/>
              <a:t>initial+last</a:t>
            </a:r>
            <a:r>
              <a:rPr lang="en-US" i="1" dirty="0"/>
              <a:t> </a:t>
            </a:r>
            <a:r>
              <a:rPr lang="en-US" i="1" dirty="0" smtClean="0"/>
              <a:t>3) and your password (</a:t>
            </a:r>
            <a:r>
              <a:rPr lang="en-US" dirty="0" err="1" smtClean="0"/>
              <a:t>Tcmmddyyyy</a:t>
            </a:r>
            <a:r>
              <a:rPr lang="en-US" dirty="0" smtClean="0"/>
              <a:t>, </a:t>
            </a:r>
            <a:r>
              <a:rPr lang="en-US" i="1" dirty="0" smtClean="0"/>
              <a:t>where </a:t>
            </a:r>
            <a:r>
              <a:rPr lang="en-US" i="1" dirty="0" err="1" smtClean="0"/>
              <a:t>mmddyyyy</a:t>
            </a:r>
            <a:r>
              <a:rPr lang="en-US" i="1" dirty="0" smtClean="0"/>
              <a:t> is your date of birth</a:t>
            </a:r>
            <a:r>
              <a:rPr lang="en-US" i="1" dirty="0" smtClean="0"/>
              <a:t>). </a:t>
            </a:r>
            <a:r>
              <a:rPr lang="en-US" dirty="0"/>
              <a:t>This is the ONLY email account </a:t>
            </a:r>
            <a:r>
              <a:rPr lang="en-US" dirty="0" smtClean="0"/>
              <a:t>used </a:t>
            </a:r>
            <a:r>
              <a:rPr lang="en-US" dirty="0"/>
              <a:t>by Temple College personnel </a:t>
            </a:r>
            <a:r>
              <a:rPr lang="en-US" dirty="0" smtClean="0"/>
              <a:t>and instructors to notify </a:t>
            </a:r>
            <a:r>
              <a:rPr lang="en-US" dirty="0"/>
              <a:t>you of important </a:t>
            </a:r>
            <a:r>
              <a:rPr lang="en-US" dirty="0" smtClean="0"/>
              <a:t>course and campus information.  Be sure to check your “Inbox, Clutter and Junk Email” folders daily.</a:t>
            </a:r>
            <a:endParaRPr lang="en-US" dirty="0"/>
          </a:p>
        </p:txBody>
      </p:sp>
      <p:sp>
        <p:nvSpPr>
          <p:cNvPr id="12" name="Rectangle 3"/>
          <p:cNvSpPr txBox="1">
            <a:spLocks/>
          </p:cNvSpPr>
          <p:nvPr/>
        </p:nvSpPr>
        <p:spPr>
          <a:xfrm>
            <a:off x="76199" y="152400"/>
            <a:ext cx="8762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Accessing Office 365 email    </a:t>
            </a:r>
            <a:r>
              <a:rPr lang="en-US" dirty="0" smtClean="0">
                <a:latin typeface="Calibri" pitchFamily="34" charset="0"/>
              </a:rPr>
              <a:t>     </a:t>
            </a:r>
            <a:r>
              <a:rPr lang="en-US" sz="3100" dirty="0" smtClean="0">
                <a:latin typeface="Calibri" pitchFamily="34" charset="0"/>
              </a:rPr>
              <a:t>(4 </a:t>
            </a:r>
            <a:r>
              <a:rPr lang="en-US" sz="3100" dirty="0" smtClean="0">
                <a:latin typeface="Calibri" pitchFamily="34" charset="0"/>
              </a:rPr>
              <a:t>of </a:t>
            </a:r>
            <a:r>
              <a:rPr lang="en-US" sz="3100" dirty="0" smtClean="0">
                <a:latin typeface="Calibri" pitchFamily="34" charset="0"/>
              </a:rPr>
              <a:t>6)</a:t>
            </a:r>
            <a:endParaRPr 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4161</TotalTime>
  <Words>272</Words>
  <Application>Microsoft Office PowerPoint</Application>
  <PresentationFormat>On-screen Show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Temple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St. Amour Brian</dc:creator>
  <cp:lastModifiedBy>Quigley Christa</cp:lastModifiedBy>
  <cp:revision>31</cp:revision>
  <dcterms:created xsi:type="dcterms:W3CDTF">2017-02-09T17:42:42Z</dcterms:created>
  <dcterms:modified xsi:type="dcterms:W3CDTF">2017-02-15T17:09:23Z</dcterms:modified>
</cp:coreProperties>
</file>